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7DCD9B-8D1A-4389-9040-4A71CB9C661F}" v="10" dt="2025-02-20T07:05:53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 Lukáš (4TB)" userId="93a9f3ce-e5ad-47ef-b21e-9c2022533d97" providerId="ADAL" clId="{CCE00E0E-C45F-4853-B123-1694B97CF4B1}"/>
    <pc:docChg chg="undo redo custSel addSld modSld modMainMaster">
      <pc:chgData name="Kos Lukáš (4TB)" userId="93a9f3ce-e5ad-47ef-b21e-9c2022533d97" providerId="ADAL" clId="{CCE00E0E-C45F-4853-B123-1694B97CF4B1}" dt="2025-02-07T08:07:20.677" v="146" actId="20577"/>
      <pc:docMkLst>
        <pc:docMk/>
      </pc:docMkLst>
      <pc:sldChg chg="addSp delSp modSp mod modClrScheme delDesignElem chgLayout">
        <pc:chgData name="Kos Lukáš (4TB)" userId="93a9f3ce-e5ad-47ef-b21e-9c2022533d97" providerId="ADAL" clId="{CCE00E0E-C45F-4853-B123-1694B97CF4B1}" dt="2025-02-07T08:00:35.136" v="7" actId="700"/>
        <pc:sldMkLst>
          <pc:docMk/>
          <pc:sldMk cId="1182561814" sldId="260"/>
        </pc:sldMkLst>
        <pc:spChg chg="mod ord">
          <ac:chgData name="Kos Lukáš (4TB)" userId="93a9f3ce-e5ad-47ef-b21e-9c2022533d97" providerId="ADAL" clId="{CCE00E0E-C45F-4853-B123-1694B97CF4B1}" dt="2025-02-07T08:00:35.136" v="7" actId="700"/>
          <ac:spMkLst>
            <pc:docMk/>
            <pc:sldMk cId="1182561814" sldId="260"/>
            <ac:spMk id="2" creationId="{CADBC239-AD34-E190-FD12-5AF76FB2B561}"/>
          </ac:spMkLst>
        </pc:spChg>
        <pc:graphicFrameChg chg="mod ord">
          <ac:chgData name="Kos Lukáš (4TB)" userId="93a9f3ce-e5ad-47ef-b21e-9c2022533d97" providerId="ADAL" clId="{CCE00E0E-C45F-4853-B123-1694B97CF4B1}" dt="2025-02-07T08:00:35.136" v="7" actId="700"/>
          <ac:graphicFrameMkLst>
            <pc:docMk/>
            <pc:sldMk cId="1182561814" sldId="260"/>
            <ac:graphicFrameMk id="5" creationId="{23957C76-3F35-D041-3CE1-1C4A5C3D51AD}"/>
          </ac:graphicFrameMkLst>
        </pc:graphicFrameChg>
      </pc:sldChg>
      <pc:sldChg chg="modSp new mod">
        <pc:chgData name="Kos Lukáš (4TB)" userId="93a9f3ce-e5ad-47ef-b21e-9c2022533d97" providerId="ADAL" clId="{CCE00E0E-C45F-4853-B123-1694B97CF4B1}" dt="2025-02-07T08:03:38.444" v="108" actId="20577"/>
        <pc:sldMkLst>
          <pc:docMk/>
          <pc:sldMk cId="1848794498" sldId="261"/>
        </pc:sldMkLst>
        <pc:spChg chg="mod">
          <ac:chgData name="Kos Lukáš (4TB)" userId="93a9f3ce-e5ad-47ef-b21e-9c2022533d97" providerId="ADAL" clId="{CCE00E0E-C45F-4853-B123-1694B97CF4B1}" dt="2025-02-07T08:02:23.024" v="24" actId="20577"/>
          <ac:spMkLst>
            <pc:docMk/>
            <pc:sldMk cId="1848794498" sldId="261"/>
            <ac:spMk id="2" creationId="{E9EABD8F-F1FA-F006-7A64-EDE286167CD3}"/>
          </ac:spMkLst>
        </pc:spChg>
        <pc:spChg chg="mod">
          <ac:chgData name="Kos Lukáš (4TB)" userId="93a9f3ce-e5ad-47ef-b21e-9c2022533d97" providerId="ADAL" clId="{CCE00E0E-C45F-4853-B123-1694B97CF4B1}" dt="2025-02-07T08:03:38.444" v="108" actId="20577"/>
          <ac:spMkLst>
            <pc:docMk/>
            <pc:sldMk cId="1848794498" sldId="261"/>
            <ac:spMk id="3" creationId="{677DF6DB-789A-6CF7-0A88-0C4895C13D49}"/>
          </ac:spMkLst>
        </pc:spChg>
      </pc:sldChg>
      <pc:sldChg chg="modSp new mod">
        <pc:chgData name="Kos Lukáš (4TB)" userId="93a9f3ce-e5ad-47ef-b21e-9c2022533d97" providerId="ADAL" clId="{CCE00E0E-C45F-4853-B123-1694B97CF4B1}" dt="2025-02-07T08:05:30.349" v="127" actId="20577"/>
        <pc:sldMkLst>
          <pc:docMk/>
          <pc:sldMk cId="1580063983" sldId="262"/>
        </pc:sldMkLst>
        <pc:spChg chg="mod">
          <ac:chgData name="Kos Lukáš (4TB)" userId="93a9f3ce-e5ad-47ef-b21e-9c2022533d97" providerId="ADAL" clId="{CCE00E0E-C45F-4853-B123-1694B97CF4B1}" dt="2025-02-07T08:04:08.621" v="112"/>
          <ac:spMkLst>
            <pc:docMk/>
            <pc:sldMk cId="1580063983" sldId="262"/>
            <ac:spMk id="2" creationId="{600773F2-0C05-AD2A-1B3B-C946F48993E6}"/>
          </ac:spMkLst>
        </pc:spChg>
        <pc:spChg chg="mod">
          <ac:chgData name="Kos Lukáš (4TB)" userId="93a9f3ce-e5ad-47ef-b21e-9c2022533d97" providerId="ADAL" clId="{CCE00E0E-C45F-4853-B123-1694B97CF4B1}" dt="2025-02-07T08:05:30.349" v="127" actId="20577"/>
          <ac:spMkLst>
            <pc:docMk/>
            <pc:sldMk cId="1580063983" sldId="262"/>
            <ac:spMk id="3" creationId="{D68CEE8E-0B16-0651-8DB1-350A8EC55AB6}"/>
          </ac:spMkLst>
        </pc:spChg>
      </pc:sldChg>
      <pc:sldChg chg="modSp new mod">
        <pc:chgData name="Kos Lukáš (4TB)" userId="93a9f3ce-e5ad-47ef-b21e-9c2022533d97" providerId="ADAL" clId="{CCE00E0E-C45F-4853-B123-1694B97CF4B1}" dt="2025-02-07T08:07:20.677" v="146" actId="20577"/>
        <pc:sldMkLst>
          <pc:docMk/>
          <pc:sldMk cId="2438030925" sldId="263"/>
        </pc:sldMkLst>
        <pc:spChg chg="mod">
          <ac:chgData name="Kos Lukáš (4TB)" userId="93a9f3ce-e5ad-47ef-b21e-9c2022533d97" providerId="ADAL" clId="{CCE00E0E-C45F-4853-B123-1694B97CF4B1}" dt="2025-02-07T08:06:07.029" v="132" actId="20577"/>
          <ac:spMkLst>
            <pc:docMk/>
            <pc:sldMk cId="2438030925" sldId="263"/>
            <ac:spMk id="2" creationId="{391E35B6-240F-978B-3829-900DF9294A10}"/>
          </ac:spMkLst>
        </pc:spChg>
        <pc:spChg chg="mod">
          <ac:chgData name="Kos Lukáš (4TB)" userId="93a9f3ce-e5ad-47ef-b21e-9c2022533d97" providerId="ADAL" clId="{CCE00E0E-C45F-4853-B123-1694B97CF4B1}" dt="2025-02-07T08:07:20.677" v="146" actId="20577"/>
          <ac:spMkLst>
            <pc:docMk/>
            <pc:sldMk cId="2438030925" sldId="263"/>
            <ac:spMk id="3" creationId="{5368435D-AC9B-EB65-AD9B-4FFE50083937}"/>
          </ac:spMkLst>
        </pc:spChg>
      </pc:sldChg>
      <pc:sldMasterChg chg="modSldLayout">
        <pc:chgData name="Kos Lukáš (4TB)" userId="93a9f3ce-e5ad-47ef-b21e-9c2022533d97" providerId="ADAL" clId="{CCE00E0E-C45F-4853-B123-1694B97CF4B1}" dt="2025-02-07T08:00:13.821" v="5" actId="207"/>
        <pc:sldMasterMkLst>
          <pc:docMk/>
          <pc:sldMasterMk cId="483047133" sldId="2147483720"/>
        </pc:sldMasterMkLst>
        <pc:sldLayoutChg chg="modSp mod">
          <pc:chgData name="Kos Lukáš (4TB)" userId="93a9f3ce-e5ad-47ef-b21e-9c2022533d97" providerId="ADAL" clId="{CCE00E0E-C45F-4853-B123-1694B97CF4B1}" dt="2025-02-07T07:59:38.142" v="4" actId="207"/>
          <pc:sldLayoutMkLst>
            <pc:docMk/>
            <pc:sldMasterMk cId="483047133" sldId="2147483720"/>
            <pc:sldLayoutMk cId="683436044" sldId="2147483712"/>
          </pc:sldLayoutMkLst>
          <pc:spChg chg="mod">
            <ac:chgData name="Kos Lukáš (4TB)" userId="93a9f3ce-e5ad-47ef-b21e-9c2022533d97" providerId="ADAL" clId="{CCE00E0E-C45F-4853-B123-1694B97CF4B1}" dt="2025-02-07T07:59:38.142" v="4" actId="207"/>
            <ac:spMkLst>
              <pc:docMk/>
              <pc:sldMasterMk cId="483047133" sldId="2147483720"/>
              <pc:sldLayoutMk cId="683436044" sldId="2147483712"/>
              <ac:spMk id="10" creationId="{D1999A10-4355-4A13-B008-196B21ABEEAF}"/>
            </ac:spMkLst>
          </pc:spChg>
        </pc:sldLayoutChg>
        <pc:sldLayoutChg chg="modSp mod">
          <pc:chgData name="Kos Lukáš (4TB)" userId="93a9f3ce-e5ad-47ef-b21e-9c2022533d97" providerId="ADAL" clId="{CCE00E0E-C45F-4853-B123-1694B97CF4B1}" dt="2025-02-07T08:00:13.821" v="5" actId="207"/>
          <pc:sldLayoutMkLst>
            <pc:docMk/>
            <pc:sldMasterMk cId="483047133" sldId="2147483720"/>
            <pc:sldLayoutMk cId="1379517717" sldId="2147483718"/>
          </pc:sldLayoutMkLst>
          <pc:spChg chg="mod">
            <ac:chgData name="Kos Lukáš (4TB)" userId="93a9f3ce-e5ad-47ef-b21e-9c2022533d97" providerId="ADAL" clId="{CCE00E0E-C45F-4853-B123-1694B97CF4B1}" dt="2025-02-07T08:00:13.821" v="5" actId="207"/>
            <ac:spMkLst>
              <pc:docMk/>
              <pc:sldMasterMk cId="483047133" sldId="2147483720"/>
              <pc:sldLayoutMk cId="1379517717" sldId="2147483718"/>
              <ac:spMk id="11" creationId="{6166BE9C-AE7C-4C39-9694-C32D6939B965}"/>
            </ac:spMkLst>
          </pc:spChg>
        </pc:sldLayoutChg>
      </pc:sldMasterChg>
    </pc:docChg>
  </pc:docChgLst>
  <pc:docChgLst>
    <pc:chgData name="Kos Lukáš (4TB)" userId="93a9f3ce-e5ad-47ef-b21e-9c2022533d97" providerId="ADAL" clId="{4E7DCD9B-8D1A-4389-9040-4A71CB9C661F}"/>
    <pc:docChg chg="undo custSel addSld modSld">
      <pc:chgData name="Kos Lukáš (4TB)" userId="93a9f3ce-e5ad-47ef-b21e-9c2022533d97" providerId="ADAL" clId="{4E7DCD9B-8D1A-4389-9040-4A71CB9C661F}" dt="2025-02-20T07:06:08.053" v="135" actId="20577"/>
      <pc:docMkLst>
        <pc:docMk/>
      </pc:docMkLst>
      <pc:sldChg chg="addSp delSp modSp new mod setBg">
        <pc:chgData name="Kos Lukáš (4TB)" userId="93a9f3ce-e5ad-47ef-b21e-9c2022533d97" providerId="ADAL" clId="{4E7DCD9B-8D1A-4389-9040-4A71CB9C661F}" dt="2025-02-20T07:01:15.445" v="19" actId="207"/>
        <pc:sldMkLst>
          <pc:docMk/>
          <pc:sldMk cId="1182561814" sldId="260"/>
        </pc:sldMkLst>
        <pc:spChg chg="mod">
          <ac:chgData name="Kos Lukáš (4TB)" userId="93a9f3ce-e5ad-47ef-b21e-9c2022533d97" providerId="ADAL" clId="{4E7DCD9B-8D1A-4389-9040-4A71CB9C661F}" dt="2025-02-20T07:01:05.154" v="18" actId="26606"/>
          <ac:spMkLst>
            <pc:docMk/>
            <pc:sldMk cId="1182561814" sldId="260"/>
            <ac:spMk id="2" creationId="{CADBC239-AD34-E190-FD12-5AF76FB2B561}"/>
          </ac:spMkLst>
        </pc:spChg>
        <pc:spChg chg="add del">
          <ac:chgData name="Kos Lukáš (4TB)" userId="93a9f3ce-e5ad-47ef-b21e-9c2022533d97" providerId="ADAL" clId="{4E7DCD9B-8D1A-4389-9040-4A71CB9C661F}" dt="2025-02-20T07:01:05.154" v="18" actId="26606"/>
          <ac:spMkLst>
            <pc:docMk/>
            <pc:sldMk cId="1182561814" sldId="260"/>
            <ac:spMk id="9" creationId="{6E18D5F1-911E-4BCF-9AF0-F3A54D7C0F8D}"/>
          </ac:spMkLst>
        </pc:spChg>
        <pc:spChg chg="add del">
          <ac:chgData name="Kos Lukáš (4TB)" userId="93a9f3ce-e5ad-47ef-b21e-9c2022533d97" providerId="ADAL" clId="{4E7DCD9B-8D1A-4389-9040-4A71CB9C661F}" dt="2025-02-20T07:01:05.154" v="18" actId="26606"/>
          <ac:spMkLst>
            <pc:docMk/>
            <pc:sldMk cId="1182561814" sldId="260"/>
            <ac:spMk id="11" creationId="{EC84EE41-863A-4DE9-9A51-4F014D681F70}"/>
          </ac:spMkLst>
        </pc:spChg>
        <pc:spChg chg="add">
          <ac:chgData name="Kos Lukáš (4TB)" userId="93a9f3ce-e5ad-47ef-b21e-9c2022533d97" providerId="ADAL" clId="{4E7DCD9B-8D1A-4389-9040-4A71CB9C661F}" dt="2025-02-20T07:01:05.154" v="18" actId="26606"/>
          <ac:spMkLst>
            <pc:docMk/>
            <pc:sldMk cId="1182561814" sldId="260"/>
            <ac:spMk id="22" creationId="{728CACC5-D86B-49F3-9C70-374B1C9717BD}"/>
          </ac:spMkLst>
        </pc:spChg>
        <pc:graphicFrameChg chg="add mod modGraphic">
          <ac:chgData name="Kos Lukáš (4TB)" userId="93a9f3ce-e5ad-47ef-b21e-9c2022533d97" providerId="ADAL" clId="{4E7DCD9B-8D1A-4389-9040-4A71CB9C661F}" dt="2025-02-20T07:01:15.445" v="19" actId="207"/>
          <ac:graphicFrameMkLst>
            <pc:docMk/>
            <pc:sldMk cId="1182561814" sldId="260"/>
            <ac:graphicFrameMk id="5" creationId="{23957C76-3F35-D041-3CE1-1C4A5C3D51AD}"/>
          </ac:graphicFrameMkLst>
        </pc:graphicFrameChg>
        <pc:picChg chg="add del mod">
          <ac:chgData name="Kos Lukáš (4TB)" userId="93a9f3ce-e5ad-47ef-b21e-9c2022533d97" providerId="ADAL" clId="{4E7DCD9B-8D1A-4389-9040-4A71CB9C661F}" dt="2025-02-20T07:00:18.243" v="17" actId="478"/>
          <ac:picMkLst>
            <pc:docMk/>
            <pc:sldMk cId="1182561814" sldId="260"/>
            <ac:picMk id="4" creationId="{8A188B66-8C8D-E5ED-B2AC-EC2961D14C89}"/>
          </ac:picMkLst>
        </pc:picChg>
        <pc:cxnChg chg="add del">
          <ac:chgData name="Kos Lukáš (4TB)" userId="93a9f3ce-e5ad-47ef-b21e-9c2022533d97" providerId="ADAL" clId="{4E7DCD9B-8D1A-4389-9040-4A71CB9C661F}" dt="2025-02-20T07:01:05.154" v="18" actId="26606"/>
          <ac:cxnSpMkLst>
            <pc:docMk/>
            <pc:sldMk cId="1182561814" sldId="260"/>
            <ac:cxnSpMk id="13" creationId="{00850E05-3320-4817-99CE-D56547FCA8C2}"/>
          </ac:cxnSpMkLst>
        </pc:cxnChg>
        <pc:cxnChg chg="add del">
          <ac:chgData name="Kos Lukáš (4TB)" userId="93a9f3ce-e5ad-47ef-b21e-9c2022533d97" providerId="ADAL" clId="{4E7DCD9B-8D1A-4389-9040-4A71CB9C661F}" dt="2025-02-20T07:01:05.154" v="18" actId="26606"/>
          <ac:cxnSpMkLst>
            <pc:docMk/>
            <pc:sldMk cId="1182561814" sldId="260"/>
            <ac:cxnSpMk id="15" creationId="{08990BBA-8A0B-4EF5-A122-0815DEC19410}"/>
          </ac:cxnSpMkLst>
        </pc:cxnChg>
        <pc:cxnChg chg="add del">
          <ac:chgData name="Kos Lukáš (4TB)" userId="93a9f3ce-e5ad-47ef-b21e-9c2022533d97" providerId="ADAL" clId="{4E7DCD9B-8D1A-4389-9040-4A71CB9C661F}" dt="2025-02-20T07:01:05.154" v="18" actId="26606"/>
          <ac:cxnSpMkLst>
            <pc:docMk/>
            <pc:sldMk cId="1182561814" sldId="260"/>
            <ac:cxnSpMk id="17" creationId="{4DA9946C-C93A-4350-AC54-937723F6B666}"/>
          </ac:cxnSpMkLst>
        </pc:cxnChg>
        <pc:cxnChg chg="add">
          <ac:chgData name="Kos Lukáš (4TB)" userId="93a9f3ce-e5ad-47ef-b21e-9c2022533d97" providerId="ADAL" clId="{4E7DCD9B-8D1A-4389-9040-4A71CB9C661F}" dt="2025-02-20T07:01:05.154" v="18" actId="26606"/>
          <ac:cxnSpMkLst>
            <pc:docMk/>
            <pc:sldMk cId="1182561814" sldId="260"/>
            <ac:cxnSpMk id="24" creationId="{ABFB8799-63B8-4407-9098-F9346BDCDF45}"/>
          </ac:cxnSpMkLst>
        </pc:cxnChg>
        <pc:cxnChg chg="add">
          <ac:chgData name="Kos Lukáš (4TB)" userId="93a9f3ce-e5ad-47ef-b21e-9c2022533d97" providerId="ADAL" clId="{4E7DCD9B-8D1A-4389-9040-4A71CB9C661F}" dt="2025-02-20T07:01:05.154" v="18" actId="26606"/>
          <ac:cxnSpMkLst>
            <pc:docMk/>
            <pc:sldMk cId="1182561814" sldId="260"/>
            <ac:cxnSpMk id="28" creationId="{DBBBC5F1-8CFF-46BA-BD62-FC5AA477AAFB}"/>
          </ac:cxnSpMkLst>
        </pc:cxnChg>
      </pc:sldChg>
      <pc:sldChg chg="modSp new mod">
        <pc:chgData name="Kos Lukáš (4TB)" userId="93a9f3ce-e5ad-47ef-b21e-9c2022533d97" providerId="ADAL" clId="{4E7DCD9B-8D1A-4389-9040-4A71CB9C661F}" dt="2025-02-20T07:06:08.053" v="135" actId="20577"/>
        <pc:sldMkLst>
          <pc:docMk/>
          <pc:sldMk cId="1572693122" sldId="264"/>
        </pc:sldMkLst>
        <pc:spChg chg="mod">
          <ac:chgData name="Kos Lukáš (4TB)" userId="93a9f3ce-e5ad-47ef-b21e-9c2022533d97" providerId="ADAL" clId="{4E7DCD9B-8D1A-4389-9040-4A71CB9C661F}" dt="2025-02-20T07:06:08.053" v="135" actId="20577"/>
          <ac:spMkLst>
            <pc:docMk/>
            <pc:sldMk cId="1572693122" sldId="264"/>
            <ac:spMk id="2" creationId="{F9485B35-7EA1-AC6B-AFD4-63D86BFE60BE}"/>
          </ac:spMkLst>
        </pc:spChg>
        <pc:spChg chg="mod">
          <ac:chgData name="Kos Lukáš (4TB)" userId="93a9f3ce-e5ad-47ef-b21e-9c2022533d97" providerId="ADAL" clId="{4E7DCD9B-8D1A-4389-9040-4A71CB9C661F}" dt="2025-02-20T07:05:53.684" v="133" actId="20577"/>
          <ac:spMkLst>
            <pc:docMk/>
            <pc:sldMk cId="1572693122" sldId="264"/>
            <ac:spMk id="3" creationId="{EAAEEC8B-7DF6-D25F-08C9-DCC2CE950FEE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6A947-E02D-45D1-9658-D3E951880D2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C1B4AF81-538A-4C78-B5FC-B584A641AE3C}">
      <dgm:prSet/>
      <dgm:spPr/>
      <dgm:t>
        <a:bodyPr/>
        <a:lstStyle/>
        <a:p>
          <a:pPr>
            <a:defRPr b="1"/>
          </a:pPr>
          <a:r>
            <a:rPr lang="cs-CZ" b="1" dirty="0"/>
            <a:t>Symetrické šifry</a:t>
          </a:r>
          <a:r>
            <a:rPr lang="cs-CZ" dirty="0"/>
            <a:t>: Používají stejný klíč pro šifrování i dešifrování</a:t>
          </a:r>
          <a:endParaRPr lang="en-US" dirty="0"/>
        </a:p>
      </dgm:t>
    </dgm:pt>
    <dgm:pt modelId="{29BEF9AA-F097-40BB-A34D-B233BFBF8BD0}" type="parTrans" cxnId="{E168BFF6-3B6B-49DE-8934-E1B327873B13}">
      <dgm:prSet/>
      <dgm:spPr/>
      <dgm:t>
        <a:bodyPr/>
        <a:lstStyle/>
        <a:p>
          <a:endParaRPr lang="en-US"/>
        </a:p>
      </dgm:t>
    </dgm:pt>
    <dgm:pt modelId="{18531877-18A7-4908-A26B-E940AE921C9E}" type="sibTrans" cxnId="{E168BFF6-3B6B-49DE-8934-E1B327873B13}">
      <dgm:prSet/>
      <dgm:spPr/>
      <dgm:t>
        <a:bodyPr/>
        <a:lstStyle/>
        <a:p>
          <a:endParaRPr lang="en-US"/>
        </a:p>
      </dgm:t>
    </dgm:pt>
    <dgm:pt modelId="{9E82092F-EB6C-4B48-8263-2B97C02757D6}">
      <dgm:prSet/>
      <dgm:spPr/>
      <dgm:t>
        <a:bodyPr/>
        <a:lstStyle/>
        <a:p>
          <a:r>
            <a:rPr lang="cs-CZ"/>
            <a:t>Příklad: AES, DES</a:t>
          </a:r>
          <a:endParaRPr lang="en-US"/>
        </a:p>
      </dgm:t>
    </dgm:pt>
    <dgm:pt modelId="{FF814D32-A78B-4B31-B8D4-456FE4F48835}" type="parTrans" cxnId="{186297BD-83F5-4668-8D95-BA0BEFE046CF}">
      <dgm:prSet/>
      <dgm:spPr/>
      <dgm:t>
        <a:bodyPr/>
        <a:lstStyle/>
        <a:p>
          <a:endParaRPr lang="en-US"/>
        </a:p>
      </dgm:t>
    </dgm:pt>
    <dgm:pt modelId="{B26D70FB-4650-41E1-9ADF-C0167AD111BF}" type="sibTrans" cxnId="{186297BD-83F5-4668-8D95-BA0BEFE046CF}">
      <dgm:prSet/>
      <dgm:spPr/>
      <dgm:t>
        <a:bodyPr/>
        <a:lstStyle/>
        <a:p>
          <a:endParaRPr lang="en-US"/>
        </a:p>
      </dgm:t>
    </dgm:pt>
    <dgm:pt modelId="{6C3D22FC-99EF-44FD-B45B-AF12AA89D426}">
      <dgm:prSet/>
      <dgm:spPr/>
      <dgm:t>
        <a:bodyPr/>
        <a:lstStyle/>
        <a:p>
          <a:pPr>
            <a:defRPr b="1"/>
          </a:pPr>
          <a:r>
            <a:rPr lang="cs-CZ" b="1" dirty="0"/>
            <a:t>Asymetrické šifry</a:t>
          </a:r>
          <a:r>
            <a:rPr lang="cs-CZ" dirty="0"/>
            <a:t>: Používají dvojici klíčů (veřejný a soukromý)</a:t>
          </a:r>
          <a:endParaRPr lang="en-US" dirty="0"/>
        </a:p>
      </dgm:t>
    </dgm:pt>
    <dgm:pt modelId="{2A025C3D-2243-4741-ADBD-3A6F72CAEBC7}" type="parTrans" cxnId="{AD6BBE4A-36D3-407E-B7C3-2DB88084956F}">
      <dgm:prSet/>
      <dgm:spPr/>
      <dgm:t>
        <a:bodyPr/>
        <a:lstStyle/>
        <a:p>
          <a:endParaRPr lang="en-US"/>
        </a:p>
      </dgm:t>
    </dgm:pt>
    <dgm:pt modelId="{633028FE-E7FC-491A-AB0E-2B658C528463}" type="sibTrans" cxnId="{AD6BBE4A-36D3-407E-B7C3-2DB88084956F}">
      <dgm:prSet/>
      <dgm:spPr/>
      <dgm:t>
        <a:bodyPr/>
        <a:lstStyle/>
        <a:p>
          <a:endParaRPr lang="en-US"/>
        </a:p>
      </dgm:t>
    </dgm:pt>
    <dgm:pt modelId="{F0EB07F9-7247-4C3E-8860-9325BFC4666B}">
      <dgm:prSet/>
      <dgm:spPr/>
      <dgm:t>
        <a:bodyPr/>
        <a:lstStyle/>
        <a:p>
          <a:r>
            <a:rPr lang="cs-CZ" dirty="0"/>
            <a:t>Příklad: RSA, ECC</a:t>
          </a:r>
          <a:endParaRPr lang="en-US" dirty="0"/>
        </a:p>
      </dgm:t>
    </dgm:pt>
    <dgm:pt modelId="{FAB22B6C-18AA-4841-97E5-707DFD01CE1E}" type="parTrans" cxnId="{66623B5C-685E-4F4B-A906-7D2A76E1C35E}">
      <dgm:prSet/>
      <dgm:spPr/>
      <dgm:t>
        <a:bodyPr/>
        <a:lstStyle/>
        <a:p>
          <a:endParaRPr lang="en-US"/>
        </a:p>
      </dgm:t>
    </dgm:pt>
    <dgm:pt modelId="{1EEA2FC4-C213-4F1E-9EEC-24835C3EDCB3}" type="sibTrans" cxnId="{66623B5C-685E-4F4B-A906-7D2A76E1C35E}">
      <dgm:prSet/>
      <dgm:spPr/>
      <dgm:t>
        <a:bodyPr/>
        <a:lstStyle/>
        <a:p>
          <a:endParaRPr lang="en-US"/>
        </a:p>
      </dgm:t>
    </dgm:pt>
    <dgm:pt modelId="{5281043A-3609-453F-95F6-84D66E3FA90C}" type="pres">
      <dgm:prSet presAssocID="{01F6A947-E02D-45D1-9658-D3E951880D25}" presName="root" presStyleCnt="0">
        <dgm:presLayoutVars>
          <dgm:dir/>
          <dgm:resizeHandles val="exact"/>
        </dgm:presLayoutVars>
      </dgm:prSet>
      <dgm:spPr/>
    </dgm:pt>
    <dgm:pt modelId="{054DA48F-E163-4761-B06D-43BB2F0B97A7}" type="pres">
      <dgm:prSet presAssocID="{C1B4AF81-538A-4C78-B5FC-B584A641AE3C}" presName="compNode" presStyleCnt="0"/>
      <dgm:spPr/>
    </dgm:pt>
    <dgm:pt modelId="{D5378C5D-1184-44C2-B3F9-D74248997DA8}" type="pres">
      <dgm:prSet presAssocID="{C1B4AF81-538A-4C78-B5FC-B584A641AE3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íč"/>
        </a:ext>
      </dgm:extLst>
    </dgm:pt>
    <dgm:pt modelId="{3962A1B4-D068-4F39-A9C3-1408CC476307}" type="pres">
      <dgm:prSet presAssocID="{C1B4AF81-538A-4C78-B5FC-B584A641AE3C}" presName="iconSpace" presStyleCnt="0"/>
      <dgm:spPr/>
    </dgm:pt>
    <dgm:pt modelId="{F0ADB103-9BE7-4BBA-A3DB-BB9AB655FE70}" type="pres">
      <dgm:prSet presAssocID="{C1B4AF81-538A-4C78-B5FC-B584A641AE3C}" presName="parTx" presStyleLbl="revTx" presStyleIdx="0" presStyleCnt="4">
        <dgm:presLayoutVars>
          <dgm:chMax val="0"/>
          <dgm:chPref val="0"/>
        </dgm:presLayoutVars>
      </dgm:prSet>
      <dgm:spPr/>
    </dgm:pt>
    <dgm:pt modelId="{E010F78F-5F13-4C74-A2AA-FADD148E7C1D}" type="pres">
      <dgm:prSet presAssocID="{C1B4AF81-538A-4C78-B5FC-B584A641AE3C}" presName="txSpace" presStyleCnt="0"/>
      <dgm:spPr/>
    </dgm:pt>
    <dgm:pt modelId="{1D9F1430-A185-44CB-B204-F1F6D856C27F}" type="pres">
      <dgm:prSet presAssocID="{C1B4AF81-538A-4C78-B5FC-B584A641AE3C}" presName="desTx" presStyleLbl="revTx" presStyleIdx="1" presStyleCnt="4">
        <dgm:presLayoutVars/>
      </dgm:prSet>
      <dgm:spPr/>
    </dgm:pt>
    <dgm:pt modelId="{26CCA9A5-777A-4048-86F3-8A81672B2C62}" type="pres">
      <dgm:prSet presAssocID="{18531877-18A7-4908-A26B-E940AE921C9E}" presName="sibTrans" presStyleCnt="0"/>
      <dgm:spPr/>
    </dgm:pt>
    <dgm:pt modelId="{4FAC7C2B-2C3D-42AD-B499-CD150B707614}" type="pres">
      <dgm:prSet presAssocID="{6C3D22FC-99EF-44FD-B45B-AF12AA89D426}" presName="compNode" presStyleCnt="0"/>
      <dgm:spPr/>
    </dgm:pt>
    <dgm:pt modelId="{B56D6075-F3FE-4C34-AF38-813D204550D4}" type="pres">
      <dgm:prSet presAssocID="{6C3D22FC-99EF-44FD-B45B-AF12AA89D426}" presName="iconRect" presStyleLbl="node1" presStyleIdx="1" presStyleCnt="2"/>
      <dgm:spPr>
        <a:blipFill rotWithShape="1">
          <a:blip xmlns:r="http://schemas.openxmlformats.org/officeDocument/2006/relationships" r:embed="rId3"/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íč se souvislou výplní"/>
        </a:ext>
      </dgm:extLst>
    </dgm:pt>
    <dgm:pt modelId="{541F8FD8-EB2F-4B24-9BB9-D6F1CC95352F}" type="pres">
      <dgm:prSet presAssocID="{6C3D22FC-99EF-44FD-B45B-AF12AA89D426}" presName="iconSpace" presStyleCnt="0"/>
      <dgm:spPr/>
    </dgm:pt>
    <dgm:pt modelId="{A8E02DC6-E53F-4F1E-84F5-022E3A136026}" type="pres">
      <dgm:prSet presAssocID="{6C3D22FC-99EF-44FD-B45B-AF12AA89D426}" presName="parTx" presStyleLbl="revTx" presStyleIdx="2" presStyleCnt="4">
        <dgm:presLayoutVars>
          <dgm:chMax val="0"/>
          <dgm:chPref val="0"/>
        </dgm:presLayoutVars>
      </dgm:prSet>
      <dgm:spPr/>
    </dgm:pt>
    <dgm:pt modelId="{D05E4F36-1ACF-4F39-81CA-72B99DFA9E05}" type="pres">
      <dgm:prSet presAssocID="{6C3D22FC-99EF-44FD-B45B-AF12AA89D426}" presName="txSpace" presStyleCnt="0"/>
      <dgm:spPr/>
    </dgm:pt>
    <dgm:pt modelId="{3BD032F4-82BF-4D22-9001-F69D62FEFA76}" type="pres">
      <dgm:prSet presAssocID="{6C3D22FC-99EF-44FD-B45B-AF12AA89D426}" presName="desTx" presStyleLbl="revTx" presStyleIdx="3" presStyleCnt="4">
        <dgm:presLayoutVars/>
      </dgm:prSet>
      <dgm:spPr/>
    </dgm:pt>
  </dgm:ptLst>
  <dgm:cxnLst>
    <dgm:cxn modelId="{6DAEE725-E9BE-4DE9-AEE3-AABC0E26E29E}" type="presOf" srcId="{01F6A947-E02D-45D1-9658-D3E951880D25}" destId="{5281043A-3609-453F-95F6-84D66E3FA90C}" srcOrd="0" destOrd="0" presId="urn:microsoft.com/office/officeart/2018/2/layout/IconLabelDescriptionList"/>
    <dgm:cxn modelId="{66623B5C-685E-4F4B-A906-7D2A76E1C35E}" srcId="{6C3D22FC-99EF-44FD-B45B-AF12AA89D426}" destId="{F0EB07F9-7247-4C3E-8860-9325BFC4666B}" srcOrd="0" destOrd="0" parTransId="{FAB22B6C-18AA-4841-97E5-707DFD01CE1E}" sibTransId="{1EEA2FC4-C213-4F1E-9EEC-24835C3EDCB3}"/>
    <dgm:cxn modelId="{30CC476A-09EE-42AF-A3C6-3382775485A9}" type="presOf" srcId="{9E82092F-EB6C-4B48-8263-2B97C02757D6}" destId="{1D9F1430-A185-44CB-B204-F1F6D856C27F}" srcOrd="0" destOrd="0" presId="urn:microsoft.com/office/officeart/2018/2/layout/IconLabelDescriptionList"/>
    <dgm:cxn modelId="{AD6BBE4A-36D3-407E-B7C3-2DB88084956F}" srcId="{01F6A947-E02D-45D1-9658-D3E951880D25}" destId="{6C3D22FC-99EF-44FD-B45B-AF12AA89D426}" srcOrd="1" destOrd="0" parTransId="{2A025C3D-2243-4741-ADBD-3A6F72CAEBC7}" sibTransId="{633028FE-E7FC-491A-AB0E-2B658C528463}"/>
    <dgm:cxn modelId="{186297BD-83F5-4668-8D95-BA0BEFE046CF}" srcId="{C1B4AF81-538A-4C78-B5FC-B584A641AE3C}" destId="{9E82092F-EB6C-4B48-8263-2B97C02757D6}" srcOrd="0" destOrd="0" parTransId="{FF814D32-A78B-4B31-B8D4-456FE4F48835}" sibTransId="{B26D70FB-4650-41E1-9ADF-C0167AD111BF}"/>
    <dgm:cxn modelId="{37FF49C1-CAE8-4154-982B-18F04BD7089A}" type="presOf" srcId="{F0EB07F9-7247-4C3E-8860-9325BFC4666B}" destId="{3BD032F4-82BF-4D22-9001-F69D62FEFA76}" srcOrd="0" destOrd="0" presId="urn:microsoft.com/office/officeart/2018/2/layout/IconLabelDescriptionList"/>
    <dgm:cxn modelId="{3687B8D4-0F07-4790-8857-6B9B7BBAB466}" type="presOf" srcId="{6C3D22FC-99EF-44FD-B45B-AF12AA89D426}" destId="{A8E02DC6-E53F-4F1E-84F5-022E3A136026}" srcOrd="0" destOrd="0" presId="urn:microsoft.com/office/officeart/2018/2/layout/IconLabelDescriptionList"/>
    <dgm:cxn modelId="{E168BFF6-3B6B-49DE-8934-E1B327873B13}" srcId="{01F6A947-E02D-45D1-9658-D3E951880D25}" destId="{C1B4AF81-538A-4C78-B5FC-B584A641AE3C}" srcOrd="0" destOrd="0" parTransId="{29BEF9AA-F097-40BB-A34D-B233BFBF8BD0}" sibTransId="{18531877-18A7-4908-A26B-E940AE921C9E}"/>
    <dgm:cxn modelId="{F94C23F8-F756-4133-92B8-70A58B42756F}" type="presOf" srcId="{C1B4AF81-538A-4C78-B5FC-B584A641AE3C}" destId="{F0ADB103-9BE7-4BBA-A3DB-BB9AB655FE70}" srcOrd="0" destOrd="0" presId="urn:microsoft.com/office/officeart/2018/2/layout/IconLabelDescriptionList"/>
    <dgm:cxn modelId="{D68C2F80-D777-4E19-88BC-F540CDF8D475}" type="presParOf" srcId="{5281043A-3609-453F-95F6-84D66E3FA90C}" destId="{054DA48F-E163-4761-B06D-43BB2F0B97A7}" srcOrd="0" destOrd="0" presId="urn:microsoft.com/office/officeart/2018/2/layout/IconLabelDescriptionList"/>
    <dgm:cxn modelId="{A324B587-4E11-4080-89B1-5466F93A79F8}" type="presParOf" srcId="{054DA48F-E163-4761-B06D-43BB2F0B97A7}" destId="{D5378C5D-1184-44C2-B3F9-D74248997DA8}" srcOrd="0" destOrd="0" presId="urn:microsoft.com/office/officeart/2018/2/layout/IconLabelDescriptionList"/>
    <dgm:cxn modelId="{806E2A2A-5BA8-48D1-B531-A8557570DD3A}" type="presParOf" srcId="{054DA48F-E163-4761-B06D-43BB2F0B97A7}" destId="{3962A1B4-D068-4F39-A9C3-1408CC476307}" srcOrd="1" destOrd="0" presId="urn:microsoft.com/office/officeart/2018/2/layout/IconLabelDescriptionList"/>
    <dgm:cxn modelId="{647C8E81-FAFD-4341-B79D-452948909600}" type="presParOf" srcId="{054DA48F-E163-4761-B06D-43BB2F0B97A7}" destId="{F0ADB103-9BE7-4BBA-A3DB-BB9AB655FE70}" srcOrd="2" destOrd="0" presId="urn:microsoft.com/office/officeart/2018/2/layout/IconLabelDescriptionList"/>
    <dgm:cxn modelId="{A7E81EE4-EB04-41FE-8803-2AC817ED2120}" type="presParOf" srcId="{054DA48F-E163-4761-B06D-43BB2F0B97A7}" destId="{E010F78F-5F13-4C74-A2AA-FADD148E7C1D}" srcOrd="3" destOrd="0" presId="urn:microsoft.com/office/officeart/2018/2/layout/IconLabelDescriptionList"/>
    <dgm:cxn modelId="{52ED538C-DD51-4E4F-B8ED-720E9A28E488}" type="presParOf" srcId="{054DA48F-E163-4761-B06D-43BB2F0B97A7}" destId="{1D9F1430-A185-44CB-B204-F1F6D856C27F}" srcOrd="4" destOrd="0" presId="urn:microsoft.com/office/officeart/2018/2/layout/IconLabelDescriptionList"/>
    <dgm:cxn modelId="{811775CD-C41F-4EFF-A405-C553F6A196B3}" type="presParOf" srcId="{5281043A-3609-453F-95F6-84D66E3FA90C}" destId="{26CCA9A5-777A-4048-86F3-8A81672B2C62}" srcOrd="1" destOrd="0" presId="urn:microsoft.com/office/officeart/2018/2/layout/IconLabelDescriptionList"/>
    <dgm:cxn modelId="{F9DC0151-6EB3-490B-907C-22B96B5176FC}" type="presParOf" srcId="{5281043A-3609-453F-95F6-84D66E3FA90C}" destId="{4FAC7C2B-2C3D-42AD-B499-CD150B707614}" srcOrd="2" destOrd="0" presId="urn:microsoft.com/office/officeart/2018/2/layout/IconLabelDescriptionList"/>
    <dgm:cxn modelId="{73FE8597-73B8-48AD-B55E-4872EAC1824B}" type="presParOf" srcId="{4FAC7C2B-2C3D-42AD-B499-CD150B707614}" destId="{B56D6075-F3FE-4C34-AF38-813D204550D4}" srcOrd="0" destOrd="0" presId="urn:microsoft.com/office/officeart/2018/2/layout/IconLabelDescriptionList"/>
    <dgm:cxn modelId="{C38B7545-07C2-4D48-A13E-4A676DEF232C}" type="presParOf" srcId="{4FAC7C2B-2C3D-42AD-B499-CD150B707614}" destId="{541F8FD8-EB2F-4B24-9BB9-D6F1CC95352F}" srcOrd="1" destOrd="0" presId="urn:microsoft.com/office/officeart/2018/2/layout/IconLabelDescriptionList"/>
    <dgm:cxn modelId="{21E0C94E-66B9-4597-A398-503E9BEAAFCA}" type="presParOf" srcId="{4FAC7C2B-2C3D-42AD-B499-CD150B707614}" destId="{A8E02DC6-E53F-4F1E-84F5-022E3A136026}" srcOrd="2" destOrd="0" presId="urn:microsoft.com/office/officeart/2018/2/layout/IconLabelDescriptionList"/>
    <dgm:cxn modelId="{DC5DB9D4-EEAC-41DD-8880-5FEBBED9818B}" type="presParOf" srcId="{4FAC7C2B-2C3D-42AD-B499-CD150B707614}" destId="{D05E4F36-1ACF-4F39-81CA-72B99DFA9E05}" srcOrd="3" destOrd="0" presId="urn:microsoft.com/office/officeart/2018/2/layout/IconLabelDescriptionList"/>
    <dgm:cxn modelId="{ADDE02CB-CD6D-4AB9-820D-C57F6338B65D}" type="presParOf" srcId="{4FAC7C2B-2C3D-42AD-B499-CD150B707614}" destId="{3BD032F4-82BF-4D22-9001-F69D62FEFA7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78C5D-1184-44C2-B3F9-D74248997DA8}">
      <dsp:nvSpPr>
        <dsp:cNvPr id="0" name=""/>
        <dsp:cNvSpPr/>
      </dsp:nvSpPr>
      <dsp:spPr>
        <a:xfrm>
          <a:off x="560419" y="0"/>
          <a:ext cx="1510523" cy="15105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DB103-9BE7-4BBA-A3DB-BB9AB655FE70}">
      <dsp:nvSpPr>
        <dsp:cNvPr id="0" name=""/>
        <dsp:cNvSpPr/>
      </dsp:nvSpPr>
      <dsp:spPr>
        <a:xfrm>
          <a:off x="560419" y="1621176"/>
          <a:ext cx="4315781" cy="647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200" b="1" kern="1200" dirty="0"/>
            <a:t>Symetrické šifry</a:t>
          </a:r>
          <a:r>
            <a:rPr lang="cs-CZ" sz="2200" kern="1200" dirty="0"/>
            <a:t>: Používají stejný klíč pro šifrování i dešifrování</a:t>
          </a:r>
          <a:endParaRPr lang="en-US" sz="2200" kern="1200" dirty="0"/>
        </a:p>
      </dsp:txBody>
      <dsp:txXfrm>
        <a:off x="560419" y="1621176"/>
        <a:ext cx="4315781" cy="647367"/>
      </dsp:txXfrm>
    </dsp:sp>
    <dsp:sp modelId="{1D9F1430-A185-44CB-B204-F1F6D856C27F}">
      <dsp:nvSpPr>
        <dsp:cNvPr id="0" name=""/>
        <dsp:cNvSpPr/>
      </dsp:nvSpPr>
      <dsp:spPr>
        <a:xfrm>
          <a:off x="560419" y="2320010"/>
          <a:ext cx="4315781" cy="25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Příklad: AES, DES</a:t>
          </a:r>
          <a:endParaRPr lang="en-US" sz="1700" kern="1200"/>
        </a:p>
      </dsp:txBody>
      <dsp:txXfrm>
        <a:off x="560419" y="2320010"/>
        <a:ext cx="4315781" cy="253326"/>
      </dsp:txXfrm>
    </dsp:sp>
    <dsp:sp modelId="{B56D6075-F3FE-4C34-AF38-813D204550D4}">
      <dsp:nvSpPr>
        <dsp:cNvPr id="0" name=""/>
        <dsp:cNvSpPr/>
      </dsp:nvSpPr>
      <dsp:spPr>
        <a:xfrm>
          <a:off x="5631462" y="0"/>
          <a:ext cx="1510523" cy="1510523"/>
        </a:xfrm>
        <a:prstGeom prst="rect">
          <a:avLst/>
        </a:prstGeom>
        <a:blipFill rotWithShape="1">
          <a:blip xmlns:r="http://schemas.openxmlformats.org/officeDocument/2006/relationships" r:embed="rId3"/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02DC6-E53F-4F1E-84F5-022E3A136026}">
      <dsp:nvSpPr>
        <dsp:cNvPr id="0" name=""/>
        <dsp:cNvSpPr/>
      </dsp:nvSpPr>
      <dsp:spPr>
        <a:xfrm>
          <a:off x="5631462" y="1621176"/>
          <a:ext cx="4315781" cy="647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200" b="1" kern="1200" dirty="0"/>
            <a:t>Asymetrické šifry</a:t>
          </a:r>
          <a:r>
            <a:rPr lang="cs-CZ" sz="2200" kern="1200" dirty="0"/>
            <a:t>: Používají dvojici klíčů (veřejný a soukromý)</a:t>
          </a:r>
          <a:endParaRPr lang="en-US" sz="2200" kern="1200" dirty="0"/>
        </a:p>
      </dsp:txBody>
      <dsp:txXfrm>
        <a:off x="5631462" y="1621176"/>
        <a:ext cx="4315781" cy="647367"/>
      </dsp:txXfrm>
    </dsp:sp>
    <dsp:sp modelId="{3BD032F4-82BF-4D22-9001-F69D62FEFA76}">
      <dsp:nvSpPr>
        <dsp:cNvPr id="0" name=""/>
        <dsp:cNvSpPr/>
      </dsp:nvSpPr>
      <dsp:spPr>
        <a:xfrm>
          <a:off x="5631462" y="2320010"/>
          <a:ext cx="4315781" cy="25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Příklad: RSA, ECC</a:t>
          </a:r>
          <a:endParaRPr lang="en-US" sz="1700" kern="1200" dirty="0"/>
        </a:p>
      </dsp:txBody>
      <dsp:txXfrm>
        <a:off x="5631462" y="2320010"/>
        <a:ext cx="4315781" cy="253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44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43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4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1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28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51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7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06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5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9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5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2/20/2025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04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13" r:id="rId6"/>
    <p:sldLayoutId id="2147483709" r:id="rId7"/>
    <p:sldLayoutId id="2147483710" r:id="rId8"/>
    <p:sldLayoutId id="2147483711" r:id="rId9"/>
    <p:sldLayoutId id="2147483712" r:id="rId10"/>
    <p:sldLayoutId id="214748371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Ha%C5%A1ovac%C3%AD_funkce" TargetMode="External"/><Relationship Id="rId2" Type="http://schemas.openxmlformats.org/officeDocument/2006/relationships/hyperlink" Target="https://cs.wikipedia.org/wiki/Kryptografi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s.wikipedia.org/wiki/Elektronick%C3%BD_podp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FA88D0-E295-4CF3-934C-6423EACE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Obsah obrázku světlo, umění, snímek obrazovky, Fraktální umění&#10;&#10;Obsah vygenerovaný umělou inteligencí může být nesprávný.">
            <a:extLst>
              <a:ext uri="{FF2B5EF4-FFF2-40B4-BE49-F238E27FC236}">
                <a16:creationId xmlns:a16="http://schemas.microsoft.com/office/drawing/2014/main" id="{7A93A937-1BB5-79A6-C9A6-1D8BAB25638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r="-1" b="6226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B6060AA-F891-CF81-A35A-6418AC68D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732032"/>
            <a:ext cx="6900839" cy="2736390"/>
          </a:xfrm>
        </p:spPr>
        <p:txBody>
          <a:bodyPr anchor="t">
            <a:normAutofit fontScale="90000"/>
          </a:bodyPr>
          <a:lstStyle/>
          <a:p>
            <a:r>
              <a:rPr lang="cs-CZ" sz="8000" dirty="0">
                <a:solidFill>
                  <a:srgbClr val="FFFFFF"/>
                </a:solidFill>
              </a:rPr>
              <a:t>Kryptografie</a:t>
            </a:r>
            <a:br>
              <a:rPr lang="cs-CZ" sz="8000" dirty="0">
                <a:solidFill>
                  <a:srgbClr val="FFFFFF"/>
                </a:solidFill>
              </a:rPr>
            </a:br>
            <a:r>
              <a:rPr lang="cs-CZ" sz="8000" dirty="0">
                <a:solidFill>
                  <a:srgbClr val="FFFFFF"/>
                </a:solidFill>
              </a:rPr>
              <a:t>Kryptoanalýza</a:t>
            </a:r>
            <a:br>
              <a:rPr lang="cs-CZ" sz="8000" dirty="0">
                <a:solidFill>
                  <a:srgbClr val="FFFFFF"/>
                </a:solidFill>
              </a:rPr>
            </a:br>
            <a:r>
              <a:rPr lang="cs-CZ" sz="8000" dirty="0">
                <a:solidFill>
                  <a:srgbClr val="FFFFFF"/>
                </a:solidFill>
              </a:rPr>
              <a:t>Steganografie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CE46E8C-A4F3-5A52-A6F7-A1EEB026C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6565" y="4201721"/>
            <a:ext cx="4986084" cy="1949813"/>
          </a:xfrm>
        </p:spPr>
        <p:txBody>
          <a:bodyPr anchor="b">
            <a:normAutofit/>
          </a:bodyPr>
          <a:lstStyle/>
          <a:p>
            <a:pPr algn="r"/>
            <a:r>
              <a:rPr lang="cs-CZ" dirty="0">
                <a:solidFill>
                  <a:srgbClr val="FFFFFF"/>
                </a:solidFill>
              </a:rPr>
              <a:t>Lukáš Kos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F4E56A8-93D5-4BE3-AE61-84677331A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D492A0C-1773-477B-83B5-C707CB057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7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501277-54EF-35C5-F45F-2AAA38C2A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je to kryptografie?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70CE34-B657-D51F-B73D-9DC22C875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Kryptografie je věda zabývající se </a:t>
            </a:r>
            <a:r>
              <a:rPr lang="cs-CZ" b="1" dirty="0"/>
              <a:t>zabezpečením informací</a:t>
            </a:r>
            <a:r>
              <a:rPr lang="cs-CZ" dirty="0"/>
              <a:t> a komunikace pomocí šifrovacích technik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Cílem je zajistit důvěrnost, integritu a autenticitu dat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Používá se v digitální komunikaci, bankovnictví, vojenské sféře apod.</a:t>
            </a:r>
          </a:p>
        </p:txBody>
      </p:sp>
    </p:spTree>
    <p:extLst>
      <p:ext uri="{BB962C8B-B14F-4D97-AF65-F5344CB8AC3E}">
        <p14:creationId xmlns:p14="http://schemas.microsoft.com/office/powerpoint/2010/main" val="368883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54157-5BAE-8700-D942-C0EA4F37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to kryptoanalýza?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B7FB0A-199E-0625-D33D-CD565BA85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Kryptoanalýza je proces </a:t>
            </a:r>
            <a:r>
              <a:rPr lang="cs-CZ" b="1" dirty="0"/>
              <a:t>zkoumání a prolomení šifrovaných zpráv</a:t>
            </a:r>
            <a:r>
              <a:rPr lang="cs-CZ" dirty="0"/>
              <a:t> bez znalosti šifrovacího klíče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Používá se k testování bezpečnosti šifer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Příklady: frekvenční analýza, útok hrubou silou, útok na základě zvoleného otevřeného textu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740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965946-694E-C57F-2620-5B481D70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to </a:t>
            </a:r>
            <a:r>
              <a:rPr lang="cs-CZ" dirty="0" err="1"/>
              <a:t>steganografie</a:t>
            </a:r>
            <a:r>
              <a:rPr lang="cs-CZ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70E6C0-D3D9-4D99-147B-98001B111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Steganografie je technika </a:t>
            </a:r>
            <a:r>
              <a:rPr lang="cs-CZ" b="1" dirty="0"/>
              <a:t>skrývání informací v jiných datech</a:t>
            </a:r>
            <a:r>
              <a:rPr lang="cs-CZ" dirty="0"/>
              <a:t> (např. v obrázcích, zvuku nebo textu)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Cílem je zamaskovat existenci zprávy, na rozdíl od kryptografie, která ji šifruje (bezpečnost skrze utajení)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Příklad: skrytí textu v obrázku změnou nejméně významných bitů</a:t>
            </a:r>
          </a:p>
        </p:txBody>
      </p:sp>
    </p:spTree>
    <p:extLst>
      <p:ext uri="{BB962C8B-B14F-4D97-AF65-F5344CB8AC3E}">
        <p14:creationId xmlns:p14="http://schemas.microsoft.com/office/powerpoint/2010/main" val="128372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28CACC5-D86B-49F3-9C70-374B1C971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ADBC239-AD34-E190-FD12-5AF76FB2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976160"/>
            <a:ext cx="8411120" cy="1493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000"/>
              <a:t>Symetrické a asymetrické šifry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BFB8799-63B8-4407-9098-F9346BDCD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990BBA-8A0B-4EF5-A122-0815DEC19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BBBC5F1-8CFF-46BA-BD62-FC5AA477A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23957C76-3F35-D041-3CE1-1C4A5C3D51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667474"/>
              </p:ext>
            </p:extLst>
          </p:nvPr>
        </p:nvGraphicFramePr>
        <p:xfrm>
          <a:off x="482600" y="3306763"/>
          <a:ext cx="10507663" cy="257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56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ABD8F-F1FA-F006-7A64-EDE286167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Hashovací funkce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7DF6DB-789A-6CF7-0A88-0C4895C13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Převádějí vstupní data na pevně dlouhý otisk (</a:t>
            </a:r>
            <a:r>
              <a:rPr lang="cs-CZ" dirty="0" err="1"/>
              <a:t>hash</a:t>
            </a:r>
            <a:r>
              <a:rPr 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Jednosměrné – z </a:t>
            </a:r>
            <a:r>
              <a:rPr lang="cs-CZ" dirty="0" err="1"/>
              <a:t>hashe</a:t>
            </a:r>
            <a:r>
              <a:rPr lang="cs-CZ" dirty="0"/>
              <a:t> nelze zpětně zjistit původní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Použití: ukládání hesel, digitální podpisy, kontrola integrity dat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Příklad: MD5, SHA-256</a:t>
            </a:r>
          </a:p>
        </p:txBody>
      </p:sp>
    </p:spTree>
    <p:extLst>
      <p:ext uri="{BB962C8B-B14F-4D97-AF65-F5344CB8AC3E}">
        <p14:creationId xmlns:p14="http://schemas.microsoft.com/office/powerpoint/2010/main" val="184879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773F2-0C05-AD2A-1B3B-C946F489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Substituční a transpoziční šifry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8CEE8E-0B16-0651-8DB1-350A8EC5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Substituční šifry</a:t>
            </a:r>
            <a:r>
              <a:rPr lang="cs-CZ" dirty="0"/>
              <a:t>: Nahrazují jednotlivé znaky jinými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Příklad: Caesarova šifra, </a:t>
            </a:r>
            <a:r>
              <a:rPr lang="cs-CZ" dirty="0" err="1"/>
              <a:t>Vigenèreova</a:t>
            </a:r>
            <a:r>
              <a:rPr lang="cs-CZ" dirty="0"/>
              <a:t> šifra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Transpoziční šifry</a:t>
            </a:r>
            <a:r>
              <a:rPr lang="cs-CZ" dirty="0"/>
              <a:t>: Přeskupují pořadí znaků v textu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Příklad: </a:t>
            </a:r>
            <a:r>
              <a:rPr lang="cs-CZ" dirty="0" err="1"/>
              <a:t>Rail</a:t>
            </a:r>
            <a:r>
              <a:rPr lang="cs-CZ" dirty="0"/>
              <a:t> Fence, Permutační šifra</a:t>
            </a:r>
          </a:p>
        </p:txBody>
      </p:sp>
    </p:spTree>
    <p:extLst>
      <p:ext uri="{BB962C8B-B14F-4D97-AF65-F5344CB8AC3E}">
        <p14:creationId xmlns:p14="http://schemas.microsoft.com/office/powerpoint/2010/main" val="1580063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1E35B6-240F-978B-3829-900DF929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je to digitální podpis?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68435D-AC9B-EB65-AD9B-4FFE50083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Elektronický ekvivalent ručního podpisu, zajišťuje autenticitu a integritu dokumentu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Používá asymetrickou kryptografii – odesílatel podepisuje dokument svým soukromým klíčem a příjemce ověřuje veřejným klíčem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Použití: elektronické dokumenty, právně závazné smlouvy, blockchain</a:t>
            </a:r>
          </a:p>
        </p:txBody>
      </p:sp>
    </p:spTree>
    <p:extLst>
      <p:ext uri="{BB962C8B-B14F-4D97-AF65-F5344CB8AC3E}">
        <p14:creationId xmlns:p14="http://schemas.microsoft.com/office/powerpoint/2010/main" val="2438030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485B35-7EA1-AC6B-AFD4-63D86BFE6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pozornost!</a:t>
            </a:r>
            <a:br>
              <a:rPr lang="cs-CZ" dirty="0"/>
            </a:br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AEEC8B-7DF6-D25F-08C9-DCC2CE950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hlinkClick r:id="rId2"/>
              </a:rPr>
              <a:t>https://cs.wikipedia.org/wiki/Kryptografie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hlinkClick r:id="rId3"/>
              </a:rPr>
              <a:t>https://cs.wikipedia.org/wiki/Ha%C5%A1ovac%C3%AD_funkce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hlinkClick r:id="rId4"/>
              </a:rPr>
              <a:t>https://cs.wikipedia.org/wiki/Elektronick%C3%BD_podpis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2693122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Custom 88">
      <a:dk1>
        <a:sysClr val="windowText" lastClr="000000"/>
      </a:dk1>
      <a:lt1>
        <a:sysClr val="window" lastClr="FFFFFF"/>
      </a:lt1>
      <a:dk2>
        <a:srgbClr val="18223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939393"/>
      </a:accent6>
      <a:hlink>
        <a:srgbClr val="3E8FF1"/>
      </a:hlink>
      <a:folHlink>
        <a:srgbClr val="93939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336</Words>
  <Application>Microsoft Office PowerPoint</Application>
  <PresentationFormat>Širokoúhlá obrazovka</PresentationFormat>
  <Paragraphs>37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LevelVTI</vt:lpstr>
      <vt:lpstr>Kryptografie Kryptoanalýza Steganografie</vt:lpstr>
      <vt:lpstr>Co je to kryptografie?</vt:lpstr>
      <vt:lpstr>Co je to kryptoanalýza?</vt:lpstr>
      <vt:lpstr>Co je to steganografie?</vt:lpstr>
      <vt:lpstr>Symetrické a asymetrické šifry</vt:lpstr>
      <vt:lpstr>Hashovací funkce</vt:lpstr>
      <vt:lpstr>Substituční a transpoziční šifry</vt:lpstr>
      <vt:lpstr>Co je to digitální podpis?</vt:lpstr>
      <vt:lpstr>Děkuji za pozornost! 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Kos Lukáš (4TB)</dc:creator>
  <cp:lastModifiedBy>Kos Lukáš (4TB)</cp:lastModifiedBy>
  <cp:revision>1</cp:revision>
  <dcterms:created xsi:type="dcterms:W3CDTF">2025-02-06T07:10:04Z</dcterms:created>
  <dcterms:modified xsi:type="dcterms:W3CDTF">2025-02-20T07:06:09Z</dcterms:modified>
</cp:coreProperties>
</file>