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2DE80-E0D0-4BCF-BB9F-606507C311C3}" v="37" dt="2025-02-06T07:06:3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4604" autoAdjust="0"/>
  </p:normalViewPr>
  <p:slideViewPr>
    <p:cSldViewPr snapToGrid="0">
      <p:cViewPr varScale="1">
        <p:scale>
          <a:sx n="106" d="100"/>
          <a:sy n="106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 Lukáš (4TB)" userId="93a9f3ce-e5ad-47ef-b21e-9c2022533d97" providerId="ADAL" clId="{3162DE80-E0D0-4BCF-BB9F-606507C311C3}"/>
    <pc:docChg chg="undo custSel addSld delSld modSld modMainMaster">
      <pc:chgData name="Kos Lukáš (4TB)" userId="93a9f3ce-e5ad-47ef-b21e-9c2022533d97" providerId="ADAL" clId="{3162DE80-E0D0-4BCF-BB9F-606507C311C3}" dt="2025-02-06T07:08:20.931" v="63" actId="2696"/>
      <pc:docMkLst>
        <pc:docMk/>
      </pc:docMkLst>
      <pc:sldChg chg="add del">
        <pc:chgData name="Kos Lukáš (4TB)" userId="93a9f3ce-e5ad-47ef-b21e-9c2022533d97" providerId="ADAL" clId="{3162DE80-E0D0-4BCF-BB9F-606507C311C3}" dt="2025-02-06T07:04:02.226" v="57" actId="2696"/>
        <pc:sldMkLst>
          <pc:docMk/>
          <pc:sldMk cId="2979223466" sldId="256"/>
        </pc:sldMkLst>
      </pc:sldChg>
      <pc:sldChg chg="addSp delSp modSp mod">
        <pc:chgData name="Kos Lukáš (4TB)" userId="93a9f3ce-e5ad-47ef-b21e-9c2022533d97" providerId="ADAL" clId="{3162DE80-E0D0-4BCF-BB9F-606507C311C3}" dt="2025-02-06T06:58:23.093" v="13" actId="26606"/>
        <pc:sldMkLst>
          <pc:docMk/>
          <pc:sldMk cId="2246111878" sldId="258"/>
        </pc:sldMkLst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9" creationId="{81E1224E-6618-482E-BE87-321A7FC1CDE8}"/>
          </ac:spMkLst>
        </pc:spChg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11" creationId="{066346BE-FDB4-4772-A696-0719490ABD64}"/>
          </ac:spMkLst>
        </pc:spChg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13" creationId="{FB92FFCE-0C90-454E-AA25-D4EE9A6C39C5}"/>
          </ac:spMkLst>
        </pc:spChg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18" creationId="{81E1224E-6618-482E-BE87-321A7FC1CDE8}"/>
          </ac:spMkLst>
        </pc:spChg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20" creationId="{066346BE-FDB4-4772-A696-0719490ABD64}"/>
          </ac:spMkLst>
        </pc:spChg>
        <pc:spChg chg="add del">
          <ac:chgData name="Kos Lukáš (4TB)" userId="93a9f3ce-e5ad-47ef-b21e-9c2022533d97" providerId="ADAL" clId="{3162DE80-E0D0-4BCF-BB9F-606507C311C3}" dt="2025-02-06T06:55:01.254" v="2" actId="26606"/>
          <ac:spMkLst>
            <pc:docMk/>
            <pc:sldMk cId="2246111878" sldId="258"/>
            <ac:spMk id="22" creationId="{FB92FFCE-0C90-454E-AA25-D4EE9A6C39C5}"/>
          </ac:spMkLst>
        </pc:spChg>
        <pc:graphicFrameChg chg="mod modGraphic">
          <ac:chgData name="Kos Lukáš (4TB)" userId="93a9f3ce-e5ad-47ef-b21e-9c2022533d97" providerId="ADAL" clId="{3162DE80-E0D0-4BCF-BB9F-606507C311C3}" dt="2025-02-06T06:58:23.093" v="13" actId="26606"/>
          <ac:graphicFrameMkLst>
            <pc:docMk/>
            <pc:sldMk cId="2246111878" sldId="258"/>
            <ac:graphicFrameMk id="5" creationId="{528EE6EC-37E1-9D3C-C779-142F1395CA48}"/>
          </ac:graphicFrameMkLst>
        </pc:graphicFrameChg>
      </pc:sldChg>
      <pc:sldChg chg="modSp new add del mod">
        <pc:chgData name="Kos Lukáš (4TB)" userId="93a9f3ce-e5ad-47ef-b21e-9c2022533d97" providerId="ADAL" clId="{3162DE80-E0D0-4BCF-BB9F-606507C311C3}" dt="2025-02-06T07:08:20.931" v="63" actId="2696"/>
        <pc:sldMkLst>
          <pc:docMk/>
          <pc:sldMk cId="3215117069" sldId="265"/>
        </pc:sldMkLst>
        <pc:spChg chg="mod">
          <ac:chgData name="Kos Lukáš (4TB)" userId="93a9f3ce-e5ad-47ef-b21e-9c2022533d97" providerId="ADAL" clId="{3162DE80-E0D0-4BCF-BB9F-606507C311C3}" dt="2025-02-06T07:00:48.681" v="52" actId="20577"/>
          <ac:spMkLst>
            <pc:docMk/>
            <pc:sldMk cId="3215117069" sldId="265"/>
            <ac:spMk id="3" creationId="{A76CA34C-15F9-716E-1B78-AE5B03E35971}"/>
          </ac:spMkLst>
        </pc:spChg>
      </pc:sldChg>
      <pc:sldMasterChg chg="modSldLayout">
        <pc:chgData name="Kos Lukáš (4TB)" userId="93a9f3ce-e5ad-47ef-b21e-9c2022533d97" providerId="ADAL" clId="{3162DE80-E0D0-4BCF-BB9F-606507C311C3}" dt="2025-02-06T07:05:14.287" v="61" actId="113"/>
        <pc:sldMasterMkLst>
          <pc:docMk/>
          <pc:sldMasterMk cId="2034919430" sldId="2147483712"/>
        </pc:sldMasterMkLst>
        <pc:sldLayoutChg chg="modSp">
          <pc:chgData name="Kos Lukáš (4TB)" userId="93a9f3ce-e5ad-47ef-b21e-9c2022533d97" providerId="ADAL" clId="{3162DE80-E0D0-4BCF-BB9F-606507C311C3}" dt="2025-02-06T07:05:14.287" v="61" actId="113"/>
          <pc:sldLayoutMkLst>
            <pc:docMk/>
            <pc:sldMasterMk cId="2034919430" sldId="2147483712"/>
            <pc:sldLayoutMk cId="2143811396" sldId="2147483707"/>
          </pc:sldLayoutMkLst>
          <pc:spChg chg="mod">
            <ac:chgData name="Kos Lukáš (4TB)" userId="93a9f3ce-e5ad-47ef-b21e-9c2022533d97" providerId="ADAL" clId="{3162DE80-E0D0-4BCF-BB9F-606507C311C3}" dt="2025-02-06T07:05:14.287" v="61" actId="113"/>
            <ac:spMkLst>
              <pc:docMk/>
              <pc:sldMasterMk cId="2034919430" sldId="2147483712"/>
              <pc:sldLayoutMk cId="2143811396" sldId="2147483707"/>
              <ac:spMk id="2" creationId="{E0EB8136-4330-4480-80D9-0F6FD970617C}"/>
            </ac:spMkLst>
          </pc:spChg>
        </pc:sldLayoutChg>
        <pc:sldLayoutChg chg="modSp">
          <pc:chgData name="Kos Lukáš (4TB)" userId="93a9f3ce-e5ad-47ef-b21e-9c2022533d97" providerId="ADAL" clId="{3162DE80-E0D0-4BCF-BB9F-606507C311C3}" dt="2025-02-06T07:02:43.137" v="55" actId="16037"/>
          <pc:sldLayoutMkLst>
            <pc:docMk/>
            <pc:sldMasterMk cId="2034919430" sldId="2147483712"/>
            <pc:sldLayoutMk cId="3180479857" sldId="2147483708"/>
          </pc:sldLayoutMkLst>
          <pc:spChg chg="mod">
            <ac:chgData name="Kos Lukáš (4TB)" userId="93a9f3ce-e5ad-47ef-b21e-9c2022533d97" providerId="ADAL" clId="{3162DE80-E0D0-4BCF-BB9F-606507C311C3}" dt="2025-02-06T07:02:43.137" v="55" actId="16037"/>
            <ac:spMkLst>
              <pc:docMk/>
              <pc:sldMasterMk cId="2034919430" sldId="2147483712"/>
              <pc:sldLayoutMk cId="3180479857" sldId="2147483708"/>
              <ac:spMk id="3" creationId="{21671183-B3CE-4F45-92FB-98290CA0E2CA}"/>
            </ac:spMkLst>
          </pc:spChg>
        </pc:sldLayoutChg>
      </pc:sldMasterChg>
    </pc:docChg>
  </pc:docChgLst>
  <pc:docChgLst>
    <pc:chgData name="Kos Lukáš (4TB)" userId="S::lukas.kos@student.soskolin.cz::93a9f3ce-e5ad-47ef-b21e-9c2022533d97" providerId="AD" clId="Web-{16370DE1-C844-3C8E-CE99-E27D166C0D7F}"/>
    <pc:docChg chg="addSld modSld">
      <pc:chgData name="Kos Lukáš (4TB)" userId="S::lukas.kos@student.soskolin.cz::93a9f3ce-e5ad-47ef-b21e-9c2022533d97" providerId="AD" clId="Web-{16370DE1-C844-3C8E-CE99-E27D166C0D7F}" dt="2025-02-04T08:29:59.639" v="145"/>
      <pc:docMkLst>
        <pc:docMk/>
      </pc:docMkLst>
      <pc:sldChg chg="modSp">
        <pc:chgData name="Kos Lukáš (4TB)" userId="S::lukas.kos@student.soskolin.cz::93a9f3ce-e5ad-47ef-b21e-9c2022533d97" providerId="AD" clId="Web-{16370DE1-C844-3C8E-CE99-E27D166C0D7F}" dt="2025-02-04T07:37:54.854" v="134" actId="20577"/>
        <pc:sldMkLst>
          <pc:docMk/>
          <pc:sldMk cId="2246111878" sldId="258"/>
        </pc:sldMkLst>
        <pc:spChg chg="mod">
          <ac:chgData name="Kos Lukáš (4TB)" userId="S::lukas.kos@student.soskolin.cz::93a9f3ce-e5ad-47ef-b21e-9c2022533d97" providerId="AD" clId="Web-{16370DE1-C844-3C8E-CE99-E27D166C0D7F}" dt="2025-02-04T07:37:54.854" v="134" actId="20577"/>
          <ac:spMkLst>
            <pc:docMk/>
            <pc:sldMk cId="2246111878" sldId="258"/>
            <ac:spMk id="2" creationId="{28B28EAB-6F4D-35DC-C277-486E755529B4}"/>
          </ac:spMkLst>
        </pc:spChg>
        <pc:graphicFrameChg chg="modGraphic">
          <ac:chgData name="Kos Lukáš (4TB)" userId="S::lukas.kos@student.soskolin.cz::93a9f3ce-e5ad-47ef-b21e-9c2022533d97" providerId="AD" clId="Web-{16370DE1-C844-3C8E-CE99-E27D166C0D7F}" dt="2025-02-04T07:32:37.453" v="11" actId="20577"/>
          <ac:graphicFrameMkLst>
            <pc:docMk/>
            <pc:sldMk cId="2246111878" sldId="258"/>
            <ac:graphicFrameMk id="5" creationId="{528EE6EC-37E1-9D3C-C779-142F1395CA48}"/>
          </ac:graphicFrameMkLst>
        </pc:graphicFrameChg>
      </pc:sldChg>
      <pc:sldChg chg="addSp modSp new">
        <pc:chgData name="Kos Lukáš (4TB)" userId="S::lukas.kos@student.soskolin.cz::93a9f3ce-e5ad-47ef-b21e-9c2022533d97" providerId="AD" clId="Web-{16370DE1-C844-3C8E-CE99-E27D166C0D7F}" dt="2025-02-04T08:29:59.639" v="145"/>
        <pc:sldMkLst>
          <pc:docMk/>
          <pc:sldMk cId="1591234721" sldId="259"/>
        </pc:sldMkLst>
        <pc:spChg chg="mod">
          <ac:chgData name="Kos Lukáš (4TB)" userId="S::lukas.kos@student.soskolin.cz::93a9f3ce-e5ad-47ef-b21e-9c2022533d97" providerId="AD" clId="Web-{16370DE1-C844-3C8E-CE99-E27D166C0D7F}" dt="2025-02-04T07:33:22.502" v="24" actId="20577"/>
          <ac:spMkLst>
            <pc:docMk/>
            <pc:sldMk cId="1591234721" sldId="259"/>
            <ac:spMk id="2" creationId="{B8DAE29C-5BED-F23D-722E-224BCD35503F}"/>
          </ac:spMkLst>
        </pc:spChg>
        <pc:spChg chg="mod">
          <ac:chgData name="Kos Lukáš (4TB)" userId="S::lukas.kos@student.soskolin.cz::93a9f3ce-e5ad-47ef-b21e-9c2022533d97" providerId="AD" clId="Web-{16370DE1-C844-3C8E-CE99-E27D166C0D7F}" dt="2025-02-04T07:43:51.943" v="144" actId="20577"/>
          <ac:spMkLst>
            <pc:docMk/>
            <pc:sldMk cId="1591234721" sldId="259"/>
            <ac:spMk id="3" creationId="{6401743D-B016-B200-9F82-323B4364ED31}"/>
          </ac:spMkLst>
        </pc:spChg>
        <pc:picChg chg="add mod">
          <ac:chgData name="Kos Lukáš (4TB)" userId="S::lukas.kos@student.soskolin.cz::93a9f3ce-e5ad-47ef-b21e-9c2022533d97" providerId="AD" clId="Web-{16370DE1-C844-3C8E-CE99-E27D166C0D7F}" dt="2025-02-04T08:29:59.639" v="145"/>
          <ac:picMkLst>
            <pc:docMk/>
            <pc:sldMk cId="1591234721" sldId="259"/>
            <ac:picMk id="4" creationId="{16B3F2FB-307B-4AAB-356B-2F0C2E71988B}"/>
          </ac:picMkLst>
        </pc:picChg>
      </pc:sldChg>
    </pc:docChg>
  </pc:docChgLst>
  <pc:docChgLst>
    <pc:chgData name="Kos Lukáš (4TB)" userId="S::lukas.kos@student.soskolin.cz::93a9f3ce-e5ad-47ef-b21e-9c2022533d97" providerId="AD" clId="Web-{74CD5B3B-CCC4-91B0-E82A-A944E1D7741E}"/>
    <pc:docChg chg="addSld delSld modSld addMainMaster delMainMaster">
      <pc:chgData name="Kos Lukáš (4TB)" userId="S::lukas.kos@student.soskolin.cz::93a9f3ce-e5ad-47ef-b21e-9c2022533d97" providerId="AD" clId="Web-{74CD5B3B-CCC4-91B0-E82A-A944E1D7741E}" dt="2025-02-04T07:29:11.803" v="154" actId="20577"/>
      <pc:docMkLst>
        <pc:docMk/>
      </pc:docMkLst>
      <pc:sldChg chg="addSp delSp modSp mod setBg modClrScheme setClrOvrMap chgLayout">
        <pc:chgData name="Kos Lukáš (4TB)" userId="S::lukas.kos@student.soskolin.cz::93a9f3ce-e5ad-47ef-b21e-9c2022533d97" providerId="AD" clId="Web-{74CD5B3B-CCC4-91B0-E82A-A944E1D7741E}" dt="2025-02-04T07:19:31.935" v="42"/>
        <pc:sldMkLst>
          <pc:docMk/>
          <pc:sldMk cId="2979223466" sldId="256"/>
        </pc:sldMkLst>
        <pc:spChg chg="mo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2" creationId="{00000000-0000-0000-0000-000000000000}"/>
          </ac:spMkLst>
        </pc:spChg>
        <pc:spChg chg="mo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3" creationId="{00000000-0000-0000-0000-000000000000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5" creationId="{33E93247-6229-44AB-A550-739E971E690B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8" creationId="{5144B498-CCDC-D4DC-B7BB-68A8A7A83CEA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10" creationId="{90E701D1-A34F-CF86-7316-8761C7835E03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19:31.935" v="42"/>
          <ac:spMkLst>
            <pc:docMk/>
            <pc:sldMk cId="2979223466" sldId="256"/>
            <ac:spMk id="15" creationId="{2165A4AE-FFE9-B2D5-017C-17337DDB3F3B}"/>
          </ac:spMkLst>
        </pc:spChg>
        <pc:picChg chg="add">
          <ac:chgData name="Kos Lukáš (4TB)" userId="S::lukas.kos@student.soskolin.cz::93a9f3ce-e5ad-47ef-b21e-9c2022533d97" providerId="AD" clId="Web-{74CD5B3B-CCC4-91B0-E82A-A944E1D7741E}" dt="2025-02-04T07:19:31.935" v="42"/>
          <ac:picMkLst>
            <pc:docMk/>
            <pc:sldMk cId="2979223466" sldId="256"/>
            <ac:picMk id="7" creationId="{D2743F23-DC00-8E05-F7CE-CBCC4F7476B2}"/>
          </ac:picMkLst>
        </pc:picChg>
        <pc:cxnChg chg="add">
          <ac:chgData name="Kos Lukáš (4TB)" userId="S::lukas.kos@student.soskolin.cz::93a9f3ce-e5ad-47ef-b21e-9c2022533d97" providerId="AD" clId="Web-{74CD5B3B-CCC4-91B0-E82A-A944E1D7741E}" dt="2025-02-04T07:19:31.935" v="42"/>
          <ac:cxnSpMkLst>
            <pc:docMk/>
            <pc:sldMk cId="2979223466" sldId="256"/>
            <ac:cxnSpMk id="6" creationId="{EE2E603F-4A95-4FE8-BB06-211DFD75DBEF}"/>
          </ac:cxnSpMkLst>
        </pc:cxnChg>
      </pc:sldChg>
      <pc:sldChg chg="new del">
        <pc:chgData name="Kos Lukáš (4TB)" userId="S::lukas.kos@student.soskolin.cz::93a9f3ce-e5ad-47ef-b21e-9c2022533d97" providerId="AD" clId="Web-{74CD5B3B-CCC4-91B0-E82A-A944E1D7741E}" dt="2025-02-04T07:19:22.887" v="40"/>
        <pc:sldMkLst>
          <pc:docMk/>
          <pc:sldMk cId="995798282" sldId="257"/>
        </pc:sldMkLst>
      </pc:sldChg>
      <pc:sldChg chg="addSp delSp modSp new del mod setBg">
        <pc:chgData name="Kos Lukáš (4TB)" userId="S::lukas.kos@student.soskolin.cz::93a9f3ce-e5ad-47ef-b21e-9c2022533d97" providerId="AD" clId="Web-{74CD5B3B-CCC4-91B0-E82A-A944E1D7741E}" dt="2025-02-04T07:27:09.904" v="118"/>
        <pc:sldMkLst>
          <pc:docMk/>
          <pc:sldMk cId="2417868282" sldId="257"/>
        </pc:sldMkLst>
      </pc:sldChg>
      <pc:sldChg chg="addSp delSp modSp new mod setBg">
        <pc:chgData name="Kos Lukáš (4TB)" userId="S::lukas.kos@student.soskolin.cz::93a9f3ce-e5ad-47ef-b21e-9c2022533d97" providerId="AD" clId="Web-{74CD5B3B-CCC4-91B0-E82A-A944E1D7741E}" dt="2025-02-04T07:29:11.803" v="154" actId="20577"/>
        <pc:sldMkLst>
          <pc:docMk/>
          <pc:sldMk cId="2246111878" sldId="258"/>
        </pc:sldMkLst>
        <pc:spChg chg="mod">
          <ac:chgData name="Kos Lukáš (4TB)" userId="S::lukas.kos@student.soskolin.cz::93a9f3ce-e5ad-47ef-b21e-9c2022533d97" providerId="AD" clId="Web-{74CD5B3B-CCC4-91B0-E82A-A944E1D7741E}" dt="2025-02-04T07:28:36.753" v="151"/>
          <ac:spMkLst>
            <pc:docMk/>
            <pc:sldMk cId="2246111878" sldId="258"/>
            <ac:spMk id="2" creationId="{28B28EAB-6F4D-35DC-C277-486E755529B4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28:36.753" v="151"/>
          <ac:spMkLst>
            <pc:docMk/>
            <pc:sldMk cId="2246111878" sldId="258"/>
            <ac:spMk id="9" creationId="{81E1224E-6618-482E-BE87-321A7FC1CDE8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28:36.753" v="151"/>
          <ac:spMkLst>
            <pc:docMk/>
            <pc:sldMk cId="2246111878" sldId="258"/>
            <ac:spMk id="11" creationId="{066346BE-FDB4-4772-A696-0719490ABD64}"/>
          </ac:spMkLst>
        </pc:spChg>
        <pc:spChg chg="add">
          <ac:chgData name="Kos Lukáš (4TB)" userId="S::lukas.kos@student.soskolin.cz::93a9f3ce-e5ad-47ef-b21e-9c2022533d97" providerId="AD" clId="Web-{74CD5B3B-CCC4-91B0-E82A-A944E1D7741E}" dt="2025-02-04T07:28:36.753" v="151"/>
          <ac:spMkLst>
            <pc:docMk/>
            <pc:sldMk cId="2246111878" sldId="258"/>
            <ac:spMk id="13" creationId="{FB92FFCE-0C90-454E-AA25-D4EE9A6C39C5}"/>
          </ac:spMkLst>
        </pc:spChg>
        <pc:graphicFrameChg chg="add modGraphic">
          <ac:chgData name="Kos Lukáš (4TB)" userId="S::lukas.kos@student.soskolin.cz::93a9f3ce-e5ad-47ef-b21e-9c2022533d97" providerId="AD" clId="Web-{74CD5B3B-CCC4-91B0-E82A-A944E1D7741E}" dt="2025-02-04T07:29:11.803" v="154" actId="20577"/>
          <ac:graphicFrameMkLst>
            <pc:docMk/>
            <pc:sldMk cId="2246111878" sldId="258"/>
            <ac:graphicFrameMk id="5" creationId="{528EE6EC-37E1-9D3C-C779-142F1395CA48}"/>
          </ac:graphicFrameMkLst>
        </pc:graphicFrameChg>
      </pc:sldChg>
      <pc:sldMasterChg chg="add del addSldLayout delSldLayout">
        <pc:chgData name="Kos Lukáš (4TB)" userId="S::lukas.kos@student.soskolin.cz::93a9f3ce-e5ad-47ef-b21e-9c2022533d97" providerId="AD" clId="Web-{74CD5B3B-CCC4-91B0-E82A-A944E1D7741E}" dt="2025-02-04T07:19:31.935" v="42"/>
        <pc:sldMasterMkLst>
          <pc:docMk/>
          <pc:sldMasterMk cId="0" sldId="2147483648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4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5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0" sldId="2147483648"/>
            <pc:sldLayoutMk cId="0" sldId="2147483667"/>
          </pc:sldLayoutMkLst>
        </pc:sldLayoutChg>
      </pc:sldMasterChg>
      <pc:sldMasterChg chg="add del replId addSldLayout delSldLayout">
        <pc:chgData name="Kos Lukáš (4TB)" userId="S::lukas.kos@student.soskolin.cz::93a9f3ce-e5ad-47ef-b21e-9c2022533d97" providerId="AD" clId="Web-{74CD5B3B-CCC4-91B0-E82A-A944E1D7741E}" dt="2025-02-04T07:18:06.070" v="25"/>
        <pc:sldMasterMkLst>
          <pc:docMk/>
          <pc:sldMasterMk cId="46419149" sldId="2147483668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4254650382" sldId="2147483660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3429015335" sldId="2147483669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3123974933" sldId="2147483670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1206384384" sldId="2147483671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2264761789" sldId="2147483672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1173429264" sldId="2147483673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2339379475" sldId="2147483674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554611994" sldId="2147483675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782692474" sldId="2147483676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1162093312" sldId="2147483677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06.070" v="25"/>
          <pc:sldLayoutMkLst>
            <pc:docMk/>
            <pc:sldMasterMk cId="46419149" sldId="2147483668"/>
            <pc:sldLayoutMk cId="165800562" sldId="2147483678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8:45.557" v="37"/>
        <pc:sldMasterMkLst>
          <pc:docMk/>
          <pc:sldMasterMk cId="2156517023" sldId="2147483673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929514255" sldId="214748366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487577697" sldId="214748366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2742132222" sldId="214748366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2552426504" sldId="214748367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11537019" sldId="214748367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2427242267" sldId="2147483672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3254849" sldId="2147483674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4153052618" sldId="2147483675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3284794490" sldId="2147483676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2896497573" sldId="2147483677"/>
          </pc:sldLayoutMkLst>
        </pc:sldLayoutChg>
        <pc:sldLayoutChg chg="add del replId">
          <pc:chgData name="Kos Lukáš (4TB)" userId="S::lukas.kos@student.soskolin.cz::93a9f3ce-e5ad-47ef-b21e-9c2022533d97" providerId="AD" clId="Web-{74CD5B3B-CCC4-91B0-E82A-A944E1D7741E}" dt="2025-02-04T07:18:45.557" v="37"/>
          <pc:sldLayoutMkLst>
            <pc:docMk/>
            <pc:sldMasterMk cId="2156517023" sldId="2147483673"/>
            <pc:sldLayoutMk cId="3034477654" sldId="2147483678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8:42.009" v="35"/>
        <pc:sldMasterMkLst>
          <pc:docMk/>
          <pc:sldMasterMk cId="1537662415" sldId="2147483686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563685518" sldId="214748367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1051319497" sldId="214748367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3772951982" sldId="214748367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2224677153" sldId="214748367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534831291" sldId="214748367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1690098066" sldId="214748368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3449724669" sldId="214748368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364019999" sldId="214748368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1582925390" sldId="214748368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3445898117" sldId="214748368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42.009" v="35"/>
          <pc:sldLayoutMkLst>
            <pc:docMk/>
            <pc:sldMasterMk cId="1537662415" sldId="2147483686"/>
            <pc:sldLayoutMk cId="1073720315" sldId="2147483685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8:09.804" v="27"/>
        <pc:sldMasterMkLst>
          <pc:docMk/>
          <pc:sldMasterMk cId="4186279759" sldId="2147483686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1657901116" sldId="214748367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1130352510" sldId="214748367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1315138135" sldId="214748367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36263511" sldId="214748367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414109420" sldId="214748367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2189338476" sldId="214748368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2912187151" sldId="214748368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763065439" sldId="214748368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3088122795" sldId="214748368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3827250703" sldId="214748368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09.804" v="27"/>
          <pc:sldLayoutMkLst>
            <pc:docMk/>
            <pc:sldMasterMk cId="4186279759" sldId="2147483686"/>
            <pc:sldLayoutMk cId="302069048" sldId="2147483685"/>
          </pc:sldLayoutMkLst>
        </pc:sldLayoutChg>
      </pc:sldMasterChg>
      <pc:sldMasterChg chg="add addSldLayout">
        <pc:chgData name="Kos Lukáš (4TB)" userId="S::lukas.kos@student.soskolin.cz::93a9f3ce-e5ad-47ef-b21e-9c2022533d97" providerId="AD" clId="Web-{74CD5B3B-CCC4-91B0-E82A-A944E1D7741E}" dt="2025-02-04T07:19:31.935" v="42"/>
        <pc:sldMasterMkLst>
          <pc:docMk/>
          <pc:sldMasterMk cId="2034919430" sldId="2147483712"/>
        </pc:sldMasterMkLst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1106056692" sldId="2147483701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128564095" sldId="2147483702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1707517233" sldId="2147483703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3536630117" sldId="2147483704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4072226455" sldId="2147483705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4192789090" sldId="2147483706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2143811396" sldId="2147483707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3180479857" sldId="2147483708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87246312" sldId="2147483709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1777160681" sldId="2147483710"/>
          </pc:sldLayoutMkLst>
        </pc:sldLayoutChg>
        <pc:sldLayoutChg chg="add">
          <pc:chgData name="Kos Lukáš (4TB)" userId="S::lukas.kos@student.soskolin.cz::93a9f3ce-e5ad-47ef-b21e-9c2022533d97" providerId="AD" clId="Web-{74CD5B3B-CCC4-91B0-E82A-A944E1D7741E}" dt="2025-02-04T07:19:31.935" v="42"/>
          <pc:sldLayoutMkLst>
            <pc:docMk/>
            <pc:sldMasterMk cId="2034919430" sldId="2147483712"/>
            <pc:sldLayoutMk cId="3748118673" sldId="2147483711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7:41.912" v="19"/>
        <pc:sldMasterMkLst>
          <pc:docMk/>
          <pc:sldMasterMk cId="4018532688" sldId="2147483712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2656483874" sldId="214748370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1418464193" sldId="214748370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64915718" sldId="214748370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949452998" sldId="214748370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3228973844" sldId="214748370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510990509" sldId="214748370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2625053012" sldId="214748370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3767473139" sldId="214748370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4002718367" sldId="214748370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3794736069" sldId="214748371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41.912" v="19"/>
          <pc:sldLayoutMkLst>
            <pc:docMk/>
            <pc:sldMasterMk cId="4018532688" sldId="2147483712"/>
            <pc:sldLayoutMk cId="1148484290" sldId="2147483711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7:51.928" v="23"/>
        <pc:sldMasterMkLst>
          <pc:docMk/>
          <pc:sldMasterMk cId="97277283" sldId="2147483725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2883024753" sldId="214748371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1112791527" sldId="214748371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575133245" sldId="214748371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3231581135" sldId="214748371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1390161722" sldId="214748371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2352783792" sldId="214748371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1902908200" sldId="214748372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3316775451" sldId="214748372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1253097200" sldId="214748372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2797681356" sldId="214748372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7:51.928" v="23"/>
          <pc:sldLayoutMkLst>
            <pc:docMk/>
            <pc:sldMasterMk cId="97277283" sldId="2147483725"/>
            <pc:sldLayoutMk cId="1193914885" sldId="2147483724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8:32.399" v="31"/>
        <pc:sldMasterMkLst>
          <pc:docMk/>
          <pc:sldMasterMk cId="3468801179" sldId="2147483725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183893737" sldId="214748371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028415980" sldId="214748371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996547732" sldId="214748371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420024901" sldId="214748371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370901327" sldId="214748371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040155492" sldId="214748371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546466757" sldId="214748372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3857152723" sldId="214748372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546718864" sldId="214748372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449130672" sldId="214748372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32.399" v="31"/>
          <pc:sldLayoutMkLst>
            <pc:docMk/>
            <pc:sldMasterMk cId="3468801179" sldId="2147483725"/>
            <pc:sldLayoutMk cId="603355330" sldId="2147483724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9:23.887" v="41"/>
        <pc:sldMasterMkLst>
          <pc:docMk/>
          <pc:sldMasterMk cId="334070306" sldId="2147483738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680133236" sldId="214748372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4249773687" sldId="214748372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3668886702" sldId="214748372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3988940267" sldId="214748373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3081389357" sldId="214748373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609465510" sldId="214748373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3911519298" sldId="214748373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2234126702" sldId="214748373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3586520738" sldId="214748373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805938487" sldId="214748373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9:23.887" v="41"/>
          <pc:sldLayoutMkLst>
            <pc:docMk/>
            <pc:sldMasterMk cId="334070306" sldId="2147483738"/>
            <pc:sldLayoutMk cId="2442092617" sldId="2147483737"/>
          </pc:sldLayoutMkLst>
        </pc:sldLayoutChg>
      </pc:sldMasterChg>
      <pc:sldMasterChg chg="add del addSldLayout delSldLayout">
        <pc:chgData name="Kos Lukáš (4TB)" userId="S::lukas.kos@student.soskolin.cz::93a9f3ce-e5ad-47ef-b21e-9c2022533d97" providerId="AD" clId="Web-{74CD5B3B-CCC4-91B0-E82A-A944E1D7741E}" dt="2025-02-04T07:18:13.211" v="29"/>
        <pc:sldMasterMkLst>
          <pc:docMk/>
          <pc:sldMasterMk cId="474359456" sldId="2147483738"/>
        </pc:sldMasterMkLst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2189678774" sldId="2147483727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595623433" sldId="2147483728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178500493" sldId="2147483729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1456500608" sldId="2147483730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359155561" sldId="2147483731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3746928318" sldId="2147483732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1459139662" sldId="2147483733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1276010053" sldId="2147483734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1405133976" sldId="2147483735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2544197485" sldId="2147483736"/>
          </pc:sldLayoutMkLst>
        </pc:sldLayoutChg>
        <pc:sldLayoutChg chg="add del">
          <pc:chgData name="Kos Lukáš (4TB)" userId="S::lukas.kos@student.soskolin.cz::93a9f3ce-e5ad-47ef-b21e-9c2022533d97" providerId="AD" clId="Web-{74CD5B3B-CCC4-91B0-E82A-A944E1D7741E}" dt="2025-02-04T07:18:13.211" v="29"/>
          <pc:sldLayoutMkLst>
            <pc:docMk/>
            <pc:sldMasterMk cId="474359456" sldId="2147483738"/>
            <pc:sldLayoutMk cId="806248580" sldId="2147483737"/>
          </pc:sldLayoutMkLst>
        </pc:sldLayoutChg>
      </pc:sldMasterChg>
    </pc:docChg>
  </pc:docChgLst>
  <pc:docChgLst>
    <pc:chgData name="Kos Lukáš (4TB)" userId="S::lukas.kos@student.soskolin.cz::93a9f3ce-e5ad-47ef-b21e-9c2022533d97" providerId="AD" clId="Web-{C5AB1DFF-7176-EAD0-7782-812E370D10D1}"/>
    <pc:docChg chg="modSld">
      <pc:chgData name="Kos Lukáš (4TB)" userId="S::lukas.kos@student.soskolin.cz::93a9f3ce-e5ad-47ef-b21e-9c2022533d97" providerId="AD" clId="Web-{C5AB1DFF-7176-EAD0-7782-812E370D10D1}" dt="2025-02-04T09:29:44.308" v="2" actId="20577"/>
      <pc:docMkLst>
        <pc:docMk/>
      </pc:docMkLst>
      <pc:sldChg chg="modSp">
        <pc:chgData name="Kos Lukáš (4TB)" userId="S::lukas.kos@student.soskolin.cz::93a9f3ce-e5ad-47ef-b21e-9c2022533d97" providerId="AD" clId="Web-{C5AB1DFF-7176-EAD0-7782-812E370D10D1}" dt="2025-02-04T09:29:44.308" v="2" actId="20577"/>
        <pc:sldMkLst>
          <pc:docMk/>
          <pc:sldMk cId="2246111878" sldId="258"/>
        </pc:sldMkLst>
        <pc:spChg chg="mod">
          <ac:chgData name="Kos Lukáš (4TB)" userId="S::lukas.kos@student.soskolin.cz::93a9f3ce-e5ad-47ef-b21e-9c2022533d97" providerId="AD" clId="Web-{C5AB1DFF-7176-EAD0-7782-812E370D10D1}" dt="2025-02-04T09:29:44.308" v="2" actId="20577"/>
          <ac:spMkLst>
            <pc:docMk/>
            <pc:sldMk cId="2246111878" sldId="258"/>
            <ac:spMk id="2" creationId="{28B28EAB-6F4D-35DC-C277-486E755529B4}"/>
          </ac:spMkLst>
        </pc:spChg>
      </pc:sldChg>
    </pc:docChg>
  </pc:docChgLst>
  <pc:docChgLst>
    <pc:chgData name="Kos Lukáš (4TB)" userId="S::lukas.kos@student.soskolin.cz::93a9f3ce-e5ad-47ef-b21e-9c2022533d97" providerId="AD" clId="Web-{1779BC7D-9B46-B4B8-F35D-D531439B09B3}"/>
    <pc:docChg chg="addSld modSld">
      <pc:chgData name="Kos Lukáš (4TB)" userId="S::lukas.kos@student.soskolin.cz::93a9f3ce-e5ad-47ef-b21e-9c2022533d97" providerId="AD" clId="Web-{1779BC7D-9B46-B4B8-F35D-D531439B09B3}" dt="2025-02-04T09:28:38.345" v="634" actId="20577"/>
      <pc:docMkLst>
        <pc:docMk/>
      </pc:docMkLst>
      <pc:sldChg chg="addSp modSp mod setBg">
        <pc:chgData name="Kos Lukáš (4TB)" userId="S::lukas.kos@student.soskolin.cz::93a9f3ce-e5ad-47ef-b21e-9c2022533d97" providerId="AD" clId="Web-{1779BC7D-9B46-B4B8-F35D-D531439B09B3}" dt="2025-02-04T08:33:48.136" v="0"/>
        <pc:sldMkLst>
          <pc:docMk/>
          <pc:sldMk cId="1591234721" sldId="259"/>
        </pc:sldMkLst>
        <pc:spChg chg="mo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2" creationId="{B8DAE29C-5BED-F23D-722E-224BCD35503F}"/>
          </ac:spMkLst>
        </pc:spChg>
        <pc:spChg chg="mo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3" creationId="{6401743D-B016-B200-9F82-323B4364ED31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9" creationId="{8FC9BE17-9A7B-462D-AE50-3D8777387304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11" creationId="{3EBE8569-6AEC-4B8C-8D53-2DE337CDBA65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13" creationId="{55D4142C-5077-457F-A6AD-3FECFDB39685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33:48.136" v="0"/>
          <ac:spMkLst>
            <pc:docMk/>
            <pc:sldMk cId="1591234721" sldId="259"/>
            <ac:spMk id="15" creationId="{7A5F0580-5EE9-419F-96EE-B6529EF6E7D0}"/>
          </ac:spMkLst>
        </pc:spChg>
        <pc:picChg chg="mod ord">
          <ac:chgData name="Kos Lukáš (4TB)" userId="S::lukas.kos@student.soskolin.cz::93a9f3ce-e5ad-47ef-b21e-9c2022533d97" providerId="AD" clId="Web-{1779BC7D-9B46-B4B8-F35D-D531439B09B3}" dt="2025-02-04T08:33:48.136" v="0"/>
          <ac:picMkLst>
            <pc:docMk/>
            <pc:sldMk cId="1591234721" sldId="259"/>
            <ac:picMk id="4" creationId="{16B3F2FB-307B-4AAB-356B-2F0C2E71988B}"/>
          </ac:picMkLst>
        </pc:picChg>
      </pc:sldChg>
      <pc:sldChg chg="addSp delSp modSp new mod setBg">
        <pc:chgData name="Kos Lukáš (4TB)" userId="S::lukas.kos@student.soskolin.cz::93a9f3ce-e5ad-47ef-b21e-9c2022533d97" providerId="AD" clId="Web-{1779BC7D-9B46-B4B8-F35D-D531439B09B3}" dt="2025-02-04T08:44:17.251" v="114"/>
        <pc:sldMkLst>
          <pc:docMk/>
          <pc:sldMk cId="3041613743" sldId="260"/>
        </pc:sldMkLst>
        <pc:spChg chg="mod">
          <ac:chgData name="Kos Lukáš (4TB)" userId="S::lukas.kos@student.soskolin.cz::93a9f3ce-e5ad-47ef-b21e-9c2022533d97" providerId="AD" clId="Web-{1779BC7D-9B46-B4B8-F35D-D531439B09B3}" dt="2025-02-04T08:44:05.625" v="113" actId="20577"/>
          <ac:spMkLst>
            <pc:docMk/>
            <pc:sldMk cId="3041613743" sldId="260"/>
            <ac:spMk id="2" creationId="{7E9E9EA7-FC6F-ECBA-C7C0-23103D9A09EB}"/>
          </ac:spMkLst>
        </pc:spChg>
        <pc:spChg chg="mod ord">
          <ac:chgData name="Kos Lukáš (4TB)" userId="S::lukas.kos@student.soskolin.cz::93a9f3ce-e5ad-47ef-b21e-9c2022533d97" providerId="AD" clId="Web-{1779BC7D-9B46-B4B8-F35D-D531439B09B3}" dt="2025-02-04T08:42:57.668" v="110"/>
          <ac:spMkLst>
            <pc:docMk/>
            <pc:sldMk cId="3041613743" sldId="260"/>
            <ac:spMk id="3" creationId="{F9137D1F-A7A8-618E-B0BB-F4559B20D12A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4:17.251" v="114"/>
          <ac:spMkLst>
            <pc:docMk/>
            <pc:sldMk cId="3041613743" sldId="260"/>
            <ac:spMk id="27" creationId="{49B9E8A9-352D-4DCB-9485-C777000D4979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4:17.251" v="114"/>
          <ac:spMkLst>
            <pc:docMk/>
            <pc:sldMk cId="3041613743" sldId="260"/>
            <ac:spMk id="29" creationId="{C2A9B0E5-C2C1-4B85-99A9-117A659D5FE0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4:17.251" v="114"/>
          <ac:spMkLst>
            <pc:docMk/>
            <pc:sldMk cId="3041613743" sldId="260"/>
            <ac:spMk id="31" creationId="{3A8AEACA-9535-4BE8-A91B-8BE82BA54751}"/>
          </ac:spMkLst>
        </pc:spChg>
        <pc:picChg chg="add mod modCrop">
          <ac:chgData name="Kos Lukáš (4TB)" userId="S::lukas.kos@student.soskolin.cz::93a9f3ce-e5ad-47ef-b21e-9c2022533d97" providerId="AD" clId="Web-{1779BC7D-9B46-B4B8-F35D-D531439B09B3}" dt="2025-02-04T08:44:17.251" v="114"/>
          <ac:picMkLst>
            <pc:docMk/>
            <pc:sldMk cId="3041613743" sldId="260"/>
            <ac:picMk id="4" creationId="{96BD971B-FC9F-0188-0CDF-369038D36572}"/>
          </ac:picMkLst>
        </pc:picChg>
        <pc:picChg chg="add mod">
          <ac:chgData name="Kos Lukáš (4TB)" userId="S::lukas.kos@student.soskolin.cz::93a9f3ce-e5ad-47ef-b21e-9c2022533d97" providerId="AD" clId="Web-{1779BC7D-9B46-B4B8-F35D-D531439B09B3}" dt="2025-02-04T08:42:57.668" v="110"/>
          <ac:picMkLst>
            <pc:docMk/>
            <pc:sldMk cId="3041613743" sldId="260"/>
            <ac:picMk id="5" creationId="{03280F3A-33F8-AD0A-2A1C-E1AD46BBA6F6}"/>
          </ac:picMkLst>
        </pc:picChg>
      </pc:sldChg>
      <pc:sldChg chg="addSp delSp modSp new mod setBg">
        <pc:chgData name="Kos Lukáš (4TB)" userId="S::lukas.kos@student.soskolin.cz::93a9f3ce-e5ad-47ef-b21e-9c2022533d97" providerId="AD" clId="Web-{1779BC7D-9B46-B4B8-F35D-D531439B09B3}" dt="2025-02-04T08:58:23.988" v="153" actId="20577"/>
        <pc:sldMkLst>
          <pc:docMk/>
          <pc:sldMk cId="624702421" sldId="261"/>
        </pc:sldMkLst>
        <pc:spChg chg="mod">
          <ac:chgData name="Kos Lukáš (4TB)" userId="S::lukas.kos@student.soskolin.cz::93a9f3ce-e5ad-47ef-b21e-9c2022533d97" providerId="AD" clId="Web-{1779BC7D-9B46-B4B8-F35D-D531439B09B3}" dt="2025-02-04T08:47:10.433" v="140"/>
          <ac:spMkLst>
            <pc:docMk/>
            <pc:sldMk cId="624702421" sldId="261"/>
            <ac:spMk id="2" creationId="{193C4EBF-7DD7-28A4-5612-B8B8F3E69B24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7:10.433" v="140"/>
          <ac:spMkLst>
            <pc:docMk/>
            <pc:sldMk cId="624702421" sldId="261"/>
            <ac:spMk id="12" creationId="{BC68A55F-7B32-44D8-AEE5-1AF40532656C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7:10.433" v="140"/>
          <ac:spMkLst>
            <pc:docMk/>
            <pc:sldMk cId="624702421" sldId="261"/>
            <ac:spMk id="14" creationId="{CD1AAA2C-FBBE-42AA-B869-31D524B7653F}"/>
          </ac:spMkLst>
        </pc:spChg>
        <pc:spChg chg="add">
          <ac:chgData name="Kos Lukáš (4TB)" userId="S::lukas.kos@student.soskolin.cz::93a9f3ce-e5ad-47ef-b21e-9c2022533d97" providerId="AD" clId="Web-{1779BC7D-9B46-B4B8-F35D-D531439B09B3}" dt="2025-02-04T08:47:10.433" v="140"/>
          <ac:spMkLst>
            <pc:docMk/>
            <pc:sldMk cId="624702421" sldId="261"/>
            <ac:spMk id="15" creationId="{5F937BBF-9326-4230-AB1B-F1795E350559}"/>
          </ac:spMkLst>
        </pc:spChg>
        <pc:graphicFrameChg chg="add modGraphic">
          <ac:chgData name="Kos Lukáš (4TB)" userId="S::lukas.kos@student.soskolin.cz::93a9f3ce-e5ad-47ef-b21e-9c2022533d97" providerId="AD" clId="Web-{1779BC7D-9B46-B4B8-F35D-D531439B09B3}" dt="2025-02-04T08:58:23.988" v="153" actId="20577"/>
          <ac:graphicFrameMkLst>
            <pc:docMk/>
            <pc:sldMk cId="624702421" sldId="261"/>
            <ac:graphicFrameMk id="16" creationId="{056C720F-7871-3BA9-FEBD-81CF3181450C}"/>
          </ac:graphicFrameMkLst>
        </pc:graphicFrameChg>
      </pc:sldChg>
      <pc:sldChg chg="addSp delSp modSp new mod setBg">
        <pc:chgData name="Kos Lukáš (4TB)" userId="S::lukas.kos@student.soskolin.cz::93a9f3ce-e5ad-47ef-b21e-9c2022533d97" providerId="AD" clId="Web-{1779BC7D-9B46-B4B8-F35D-D531439B09B3}" dt="2025-02-04T09:05:46.983" v="202" actId="20577"/>
        <pc:sldMkLst>
          <pc:docMk/>
          <pc:sldMk cId="751845967" sldId="262"/>
        </pc:sldMkLst>
        <pc:spChg chg="mod">
          <ac:chgData name="Kos Lukáš (4TB)" userId="S::lukas.kos@student.soskolin.cz::93a9f3ce-e5ad-47ef-b21e-9c2022533d97" providerId="AD" clId="Web-{1779BC7D-9B46-B4B8-F35D-D531439B09B3}" dt="2025-02-04T09:05:46.983" v="202" actId="20577"/>
          <ac:spMkLst>
            <pc:docMk/>
            <pc:sldMk cId="751845967" sldId="262"/>
            <ac:spMk id="2" creationId="{4F61EDB1-17C2-E4B1-E99D-C7DABF4BF9DC}"/>
          </ac:spMkLst>
        </pc:spChg>
        <pc:graphicFrameChg chg="add del modGraphic">
          <ac:chgData name="Kos Lukáš (4TB)" userId="S::lukas.kos@student.soskolin.cz::93a9f3ce-e5ad-47ef-b21e-9c2022533d97" providerId="AD" clId="Web-{1779BC7D-9B46-B4B8-F35D-D531439B09B3}" dt="2025-02-04T09:05:38.467" v="201" actId="20577"/>
          <ac:graphicFrameMkLst>
            <pc:docMk/>
            <pc:sldMk cId="751845967" sldId="262"/>
            <ac:graphicFrameMk id="6" creationId="{92B720B9-3C5A-B2D6-B6C5-3426A3AAC012}"/>
          </ac:graphicFrameMkLst>
        </pc:graphicFrameChg>
      </pc:sldChg>
      <pc:sldChg chg="modSp new">
        <pc:chgData name="Kos Lukáš (4TB)" userId="S::lukas.kos@student.soskolin.cz::93a9f3ce-e5ad-47ef-b21e-9c2022533d97" providerId="AD" clId="Web-{1779BC7D-9B46-B4B8-F35D-D531439B09B3}" dt="2025-02-04T09:21:47.805" v="444" actId="20577"/>
        <pc:sldMkLst>
          <pc:docMk/>
          <pc:sldMk cId="3426471471" sldId="263"/>
        </pc:sldMkLst>
        <pc:spChg chg="mod">
          <ac:chgData name="Kos Lukáš (4TB)" userId="S::lukas.kos@student.soskolin.cz::93a9f3ce-e5ad-47ef-b21e-9c2022533d97" providerId="AD" clId="Web-{1779BC7D-9B46-B4B8-F35D-D531439B09B3}" dt="2025-02-04T09:11:28.519" v="215" actId="20577"/>
          <ac:spMkLst>
            <pc:docMk/>
            <pc:sldMk cId="3426471471" sldId="263"/>
            <ac:spMk id="2" creationId="{B4C4A1A7-2E47-C655-5B52-8A60746F75E9}"/>
          </ac:spMkLst>
        </pc:spChg>
        <pc:spChg chg="mod">
          <ac:chgData name="Kos Lukáš (4TB)" userId="S::lukas.kos@student.soskolin.cz::93a9f3ce-e5ad-47ef-b21e-9c2022533d97" providerId="AD" clId="Web-{1779BC7D-9B46-B4B8-F35D-D531439B09B3}" dt="2025-02-04T09:21:47.805" v="444" actId="20577"/>
          <ac:spMkLst>
            <pc:docMk/>
            <pc:sldMk cId="3426471471" sldId="263"/>
            <ac:spMk id="3" creationId="{91255064-8D38-F4E9-EB29-D77E11719EE0}"/>
          </ac:spMkLst>
        </pc:spChg>
      </pc:sldChg>
      <pc:sldChg chg="addSp delSp modSp new mod setBg">
        <pc:chgData name="Kos Lukáš (4TB)" userId="S::lukas.kos@student.soskolin.cz::93a9f3ce-e5ad-47ef-b21e-9c2022533d97" providerId="AD" clId="Web-{1779BC7D-9B46-B4B8-F35D-D531439B09B3}" dt="2025-02-04T09:28:38.345" v="634" actId="20577"/>
        <pc:sldMkLst>
          <pc:docMk/>
          <pc:sldMk cId="2564988365" sldId="264"/>
        </pc:sldMkLst>
        <pc:spChg chg="mod">
          <ac:chgData name="Kos Lukáš (4TB)" userId="S::lukas.kos@student.soskolin.cz::93a9f3ce-e5ad-47ef-b21e-9c2022533d97" providerId="AD" clId="Web-{1779BC7D-9B46-B4B8-F35D-D531439B09B3}" dt="2025-02-04T09:28:38.345" v="634" actId="20577"/>
          <ac:spMkLst>
            <pc:docMk/>
            <pc:sldMk cId="2564988365" sldId="264"/>
            <ac:spMk id="2" creationId="{78DB5EC4-98FA-A609-E9BA-8CCBF1DE3D52}"/>
          </ac:spMkLst>
        </pc:spChg>
        <pc:spChg chg="mod">
          <ac:chgData name="Kos Lukáš (4TB)" userId="S::lukas.kos@student.soskolin.cz::93a9f3ce-e5ad-47ef-b21e-9c2022533d97" providerId="AD" clId="Web-{1779BC7D-9B46-B4B8-F35D-D531439B09B3}" dt="2025-02-04T09:28:21.422" v="633"/>
          <ac:spMkLst>
            <pc:docMk/>
            <pc:sldMk cId="2564988365" sldId="264"/>
            <ac:spMk id="3" creationId="{64C1DB7E-02D8-C1E0-6B8B-884E7C8DC7A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E90A34-8B3F-4B9E-A13E-12E40B01EE8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369D023-6842-4EF2-BBF2-1E6D6463895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Slouží k ověření identity webové stránky</a:t>
          </a:r>
        </a:p>
      </dgm:t>
    </dgm:pt>
    <dgm:pt modelId="{8BB9F26D-7FF0-4906-B174-CDE2C6DD3D97}" type="parTrans" cxnId="{69001E8D-84B5-43EC-824E-DC3A304BC026}">
      <dgm:prSet/>
      <dgm:spPr/>
      <dgm:t>
        <a:bodyPr/>
        <a:lstStyle/>
        <a:p>
          <a:endParaRPr lang="en-US"/>
        </a:p>
      </dgm:t>
    </dgm:pt>
    <dgm:pt modelId="{5B5820E6-1B65-434E-A0B8-AD5A69FAC322}" type="sibTrans" cxnId="{69001E8D-84B5-43EC-824E-DC3A304BC026}">
      <dgm:prSet/>
      <dgm:spPr/>
      <dgm:t>
        <a:bodyPr/>
        <a:lstStyle/>
        <a:p>
          <a:endParaRPr lang="en-US"/>
        </a:p>
      </dgm:t>
    </dgm:pt>
    <dgm:pt modelId="{41E4ADA3-3224-49E9-868C-F15D79F619C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Šifruje komunikaci mezi serverem a uživatelem</a:t>
          </a:r>
        </a:p>
      </dgm:t>
    </dgm:pt>
    <dgm:pt modelId="{EEC39934-CE66-4CE7-AF4A-33DEFE42E174}" type="parTrans" cxnId="{2A4C08F3-394D-4220-9C1B-ACE394E3E09B}">
      <dgm:prSet/>
      <dgm:spPr/>
      <dgm:t>
        <a:bodyPr/>
        <a:lstStyle/>
        <a:p>
          <a:endParaRPr lang="en-US"/>
        </a:p>
      </dgm:t>
    </dgm:pt>
    <dgm:pt modelId="{4514A008-FA42-4544-806E-41559A6F52D8}" type="sibTrans" cxnId="{2A4C08F3-394D-4220-9C1B-ACE394E3E09B}">
      <dgm:prSet/>
      <dgm:spPr/>
      <dgm:t>
        <a:bodyPr/>
        <a:lstStyle/>
        <a:p>
          <a:endParaRPr lang="en-US"/>
        </a:p>
      </dgm:t>
    </dgm:pt>
    <dgm:pt modelId="{0377A584-8BC8-4BCB-B3D6-40E74D26158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Chrání citlivé informace (hesla, platby</a:t>
          </a:r>
          <a:r>
            <a:rPr lang="cs-CZ" dirty="0">
              <a:latin typeface="Neue Haas Grotesk Text Pro"/>
            </a:rPr>
            <a:t>)</a:t>
          </a:r>
          <a:endParaRPr lang="cs-CZ" dirty="0"/>
        </a:p>
      </dgm:t>
    </dgm:pt>
    <dgm:pt modelId="{79576FD4-ED64-4E97-AB3E-FF0C953D7583}" type="parTrans" cxnId="{4B27A921-24C7-410D-9E13-BD5AA5E24E1C}">
      <dgm:prSet/>
      <dgm:spPr/>
      <dgm:t>
        <a:bodyPr/>
        <a:lstStyle/>
        <a:p>
          <a:endParaRPr lang="en-US"/>
        </a:p>
      </dgm:t>
    </dgm:pt>
    <dgm:pt modelId="{F5489E73-CB60-4F07-8DE6-ABBC85CBBDAE}" type="sibTrans" cxnId="{4B27A921-24C7-410D-9E13-BD5AA5E24E1C}">
      <dgm:prSet/>
      <dgm:spPr/>
      <dgm:t>
        <a:bodyPr/>
        <a:lstStyle/>
        <a:p>
          <a:endParaRPr lang="en-US"/>
        </a:p>
      </dgm:t>
    </dgm:pt>
    <dgm:pt modelId="{243625DE-C452-430D-82CA-196B0F94BC8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Certifikáty vydávají důvěryhodné autority</a:t>
          </a:r>
        </a:p>
      </dgm:t>
    </dgm:pt>
    <dgm:pt modelId="{66E5AD48-4DA7-4D31-B6AE-A81F91DF76EE}" type="parTrans" cxnId="{8739B1B7-A1D5-4D06-883D-13C31766A3A6}">
      <dgm:prSet/>
      <dgm:spPr/>
      <dgm:t>
        <a:bodyPr/>
        <a:lstStyle/>
        <a:p>
          <a:endParaRPr lang="en-US"/>
        </a:p>
      </dgm:t>
    </dgm:pt>
    <dgm:pt modelId="{C22A8A59-C83D-4B91-898C-5B32DC969A92}" type="sibTrans" cxnId="{8739B1B7-A1D5-4D06-883D-13C31766A3A6}">
      <dgm:prSet/>
      <dgm:spPr/>
      <dgm:t>
        <a:bodyPr/>
        <a:lstStyle/>
        <a:p>
          <a:endParaRPr lang="en-US"/>
        </a:p>
      </dgm:t>
    </dgm:pt>
    <dgm:pt modelId="{B862C045-8C02-4833-B6A4-9616BD908E3B}" type="pres">
      <dgm:prSet presAssocID="{29E90A34-8B3F-4B9E-A13E-12E40B01EE89}" presName="root" presStyleCnt="0">
        <dgm:presLayoutVars>
          <dgm:dir/>
          <dgm:resizeHandles val="exact"/>
        </dgm:presLayoutVars>
      </dgm:prSet>
      <dgm:spPr/>
    </dgm:pt>
    <dgm:pt modelId="{62E74EB0-803C-490A-B107-D9029F7FEB36}" type="pres">
      <dgm:prSet presAssocID="{2369D023-6842-4EF2-BBF2-1E6D64638952}" presName="compNode" presStyleCnt="0"/>
      <dgm:spPr/>
    </dgm:pt>
    <dgm:pt modelId="{42D3D2BD-870C-4091-A526-3C7618D5F88F}" type="pres">
      <dgm:prSet presAssocID="{2369D023-6842-4EF2-BBF2-1E6D64638952}" presName="bgRect" presStyleLbl="bgShp" presStyleIdx="0" presStyleCnt="4"/>
      <dgm:spPr/>
    </dgm:pt>
    <dgm:pt modelId="{67F858E0-BE79-4BCF-9CB8-F1C19FC00456}" type="pres">
      <dgm:prSet presAssocID="{2369D023-6842-4EF2-BBF2-1E6D6463895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FAB70ACF-FCF2-4BBD-8AAF-4AFB4D093464}" type="pres">
      <dgm:prSet presAssocID="{2369D023-6842-4EF2-BBF2-1E6D64638952}" presName="spaceRect" presStyleCnt="0"/>
      <dgm:spPr/>
    </dgm:pt>
    <dgm:pt modelId="{CA23D9A9-B43C-40C6-B5F9-1C8F6FB9AF07}" type="pres">
      <dgm:prSet presAssocID="{2369D023-6842-4EF2-BBF2-1E6D64638952}" presName="parTx" presStyleLbl="revTx" presStyleIdx="0" presStyleCnt="4">
        <dgm:presLayoutVars>
          <dgm:chMax val="0"/>
          <dgm:chPref val="0"/>
        </dgm:presLayoutVars>
      </dgm:prSet>
      <dgm:spPr/>
    </dgm:pt>
    <dgm:pt modelId="{2341A348-FAFB-4C5B-9375-9F73D4348BB3}" type="pres">
      <dgm:prSet presAssocID="{5B5820E6-1B65-434E-A0B8-AD5A69FAC322}" presName="sibTrans" presStyleCnt="0"/>
      <dgm:spPr/>
    </dgm:pt>
    <dgm:pt modelId="{420932B9-452A-49AA-B604-7BF6EE0D6AA1}" type="pres">
      <dgm:prSet presAssocID="{41E4ADA3-3224-49E9-868C-F15D79F619C7}" presName="compNode" presStyleCnt="0"/>
      <dgm:spPr/>
    </dgm:pt>
    <dgm:pt modelId="{1AEDCEB1-E33F-49A1-AF12-2600B78D1856}" type="pres">
      <dgm:prSet presAssocID="{41E4ADA3-3224-49E9-868C-F15D79F619C7}" presName="bgRect" presStyleLbl="bgShp" presStyleIdx="1" presStyleCnt="4"/>
      <dgm:spPr/>
    </dgm:pt>
    <dgm:pt modelId="{CE9D69DE-0BEF-473C-84C2-47EB0D91DDF0}" type="pres">
      <dgm:prSet presAssocID="{41E4ADA3-3224-49E9-868C-F15D79F619C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or"/>
        </a:ext>
      </dgm:extLst>
    </dgm:pt>
    <dgm:pt modelId="{7AAB9B9E-0D30-4EF1-A540-46FACEAF77D3}" type="pres">
      <dgm:prSet presAssocID="{41E4ADA3-3224-49E9-868C-F15D79F619C7}" presName="spaceRect" presStyleCnt="0"/>
      <dgm:spPr/>
    </dgm:pt>
    <dgm:pt modelId="{1253E16F-1DA2-4224-8AF2-FB321ECD23BA}" type="pres">
      <dgm:prSet presAssocID="{41E4ADA3-3224-49E9-868C-F15D79F619C7}" presName="parTx" presStyleLbl="revTx" presStyleIdx="1" presStyleCnt="4">
        <dgm:presLayoutVars>
          <dgm:chMax val="0"/>
          <dgm:chPref val="0"/>
        </dgm:presLayoutVars>
      </dgm:prSet>
      <dgm:spPr/>
    </dgm:pt>
    <dgm:pt modelId="{A4645DB1-C22E-4085-B728-248A4A41A769}" type="pres">
      <dgm:prSet presAssocID="{4514A008-FA42-4544-806E-41559A6F52D8}" presName="sibTrans" presStyleCnt="0"/>
      <dgm:spPr/>
    </dgm:pt>
    <dgm:pt modelId="{0D0AAADB-898C-4DD2-8F64-D830A15FB9A2}" type="pres">
      <dgm:prSet presAssocID="{0377A584-8BC8-4BCB-B3D6-40E74D261588}" presName="compNode" presStyleCnt="0"/>
      <dgm:spPr/>
    </dgm:pt>
    <dgm:pt modelId="{CA333376-1E17-4735-88C0-9E9EBDAA1EF1}" type="pres">
      <dgm:prSet presAssocID="{0377A584-8BC8-4BCB-B3D6-40E74D261588}" presName="bgRect" presStyleLbl="bgShp" presStyleIdx="2" presStyleCnt="4"/>
      <dgm:spPr/>
    </dgm:pt>
    <dgm:pt modelId="{1FFE9DB1-20A2-4465-B922-2A60E6598591}" type="pres">
      <dgm:prSet presAssocID="{0377A584-8BC8-4BCB-B3D6-40E74D26158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ámek se souvislou výplní"/>
        </a:ext>
      </dgm:extLst>
    </dgm:pt>
    <dgm:pt modelId="{C1D47D40-EDD0-4190-A0DA-9E224DAB111B}" type="pres">
      <dgm:prSet presAssocID="{0377A584-8BC8-4BCB-B3D6-40E74D261588}" presName="spaceRect" presStyleCnt="0"/>
      <dgm:spPr/>
    </dgm:pt>
    <dgm:pt modelId="{6252ACD6-2E74-4BE9-9C8A-B93360473531}" type="pres">
      <dgm:prSet presAssocID="{0377A584-8BC8-4BCB-B3D6-40E74D261588}" presName="parTx" presStyleLbl="revTx" presStyleIdx="2" presStyleCnt="4">
        <dgm:presLayoutVars>
          <dgm:chMax val="0"/>
          <dgm:chPref val="0"/>
        </dgm:presLayoutVars>
      </dgm:prSet>
      <dgm:spPr/>
    </dgm:pt>
    <dgm:pt modelId="{CF5748CE-6984-44AF-BB27-085F6EDA6D5C}" type="pres">
      <dgm:prSet presAssocID="{F5489E73-CB60-4F07-8DE6-ABBC85CBBDAE}" presName="sibTrans" presStyleCnt="0"/>
      <dgm:spPr/>
    </dgm:pt>
    <dgm:pt modelId="{73E63975-4B00-4D6A-B59B-92E42563E216}" type="pres">
      <dgm:prSet presAssocID="{243625DE-C452-430D-82CA-196B0F94BC87}" presName="compNode" presStyleCnt="0"/>
      <dgm:spPr/>
    </dgm:pt>
    <dgm:pt modelId="{43061C86-65BC-4D47-A5B5-824AAA2E0C9B}" type="pres">
      <dgm:prSet presAssocID="{243625DE-C452-430D-82CA-196B0F94BC87}" presName="bgRect" presStyleLbl="bgShp" presStyleIdx="3" presStyleCnt="4"/>
      <dgm:spPr/>
    </dgm:pt>
    <dgm:pt modelId="{92D87D97-4B6C-492C-A89C-D2DF094AB36E}" type="pres">
      <dgm:prSet presAssocID="{243625DE-C452-430D-82CA-196B0F94BC8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uha"/>
        </a:ext>
      </dgm:extLst>
    </dgm:pt>
    <dgm:pt modelId="{6AC07EF9-96BA-4D7B-93A5-46BF3B50FF22}" type="pres">
      <dgm:prSet presAssocID="{243625DE-C452-430D-82CA-196B0F94BC87}" presName="spaceRect" presStyleCnt="0"/>
      <dgm:spPr/>
    </dgm:pt>
    <dgm:pt modelId="{6F815F31-AE54-4603-8DD2-AA2B09604ECD}" type="pres">
      <dgm:prSet presAssocID="{243625DE-C452-430D-82CA-196B0F94BC8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B27A921-24C7-410D-9E13-BD5AA5E24E1C}" srcId="{29E90A34-8B3F-4B9E-A13E-12E40B01EE89}" destId="{0377A584-8BC8-4BCB-B3D6-40E74D261588}" srcOrd="2" destOrd="0" parTransId="{79576FD4-ED64-4E97-AB3E-FF0C953D7583}" sibTransId="{F5489E73-CB60-4F07-8DE6-ABBC85CBBDAE}"/>
    <dgm:cxn modelId="{F19D464A-4570-42B8-A5D5-BE2A46B31329}" type="presOf" srcId="{41E4ADA3-3224-49E9-868C-F15D79F619C7}" destId="{1253E16F-1DA2-4224-8AF2-FB321ECD23BA}" srcOrd="0" destOrd="0" presId="urn:microsoft.com/office/officeart/2018/2/layout/IconVerticalSolidList"/>
    <dgm:cxn modelId="{C919DC7B-B1F3-4AA7-872B-C5034179527C}" type="presOf" srcId="{29E90A34-8B3F-4B9E-A13E-12E40B01EE89}" destId="{B862C045-8C02-4833-B6A4-9616BD908E3B}" srcOrd="0" destOrd="0" presId="urn:microsoft.com/office/officeart/2018/2/layout/IconVerticalSolidList"/>
    <dgm:cxn modelId="{91B7887C-18D9-4B1F-9D36-04138C1DF596}" type="presOf" srcId="{243625DE-C452-430D-82CA-196B0F94BC87}" destId="{6F815F31-AE54-4603-8DD2-AA2B09604ECD}" srcOrd="0" destOrd="0" presId="urn:microsoft.com/office/officeart/2018/2/layout/IconVerticalSolidList"/>
    <dgm:cxn modelId="{69001E8D-84B5-43EC-824E-DC3A304BC026}" srcId="{29E90A34-8B3F-4B9E-A13E-12E40B01EE89}" destId="{2369D023-6842-4EF2-BBF2-1E6D64638952}" srcOrd="0" destOrd="0" parTransId="{8BB9F26D-7FF0-4906-B174-CDE2C6DD3D97}" sibTransId="{5B5820E6-1B65-434E-A0B8-AD5A69FAC322}"/>
    <dgm:cxn modelId="{8739B1B7-A1D5-4D06-883D-13C31766A3A6}" srcId="{29E90A34-8B3F-4B9E-A13E-12E40B01EE89}" destId="{243625DE-C452-430D-82CA-196B0F94BC87}" srcOrd="3" destOrd="0" parTransId="{66E5AD48-4DA7-4D31-B6AE-A81F91DF76EE}" sibTransId="{C22A8A59-C83D-4B91-898C-5B32DC969A92}"/>
    <dgm:cxn modelId="{2624E8BC-C391-4159-BD84-D76F66638842}" type="presOf" srcId="{0377A584-8BC8-4BCB-B3D6-40E74D261588}" destId="{6252ACD6-2E74-4BE9-9C8A-B93360473531}" srcOrd="0" destOrd="0" presId="urn:microsoft.com/office/officeart/2018/2/layout/IconVerticalSolidList"/>
    <dgm:cxn modelId="{9D2A92E3-3911-41D6-90E5-CCC29C899A2C}" type="presOf" srcId="{2369D023-6842-4EF2-BBF2-1E6D64638952}" destId="{CA23D9A9-B43C-40C6-B5F9-1C8F6FB9AF07}" srcOrd="0" destOrd="0" presId="urn:microsoft.com/office/officeart/2018/2/layout/IconVerticalSolidList"/>
    <dgm:cxn modelId="{2A4C08F3-394D-4220-9C1B-ACE394E3E09B}" srcId="{29E90A34-8B3F-4B9E-A13E-12E40B01EE89}" destId="{41E4ADA3-3224-49E9-868C-F15D79F619C7}" srcOrd="1" destOrd="0" parTransId="{EEC39934-CE66-4CE7-AF4A-33DEFE42E174}" sibTransId="{4514A008-FA42-4544-806E-41559A6F52D8}"/>
    <dgm:cxn modelId="{2704A62D-D7B7-4482-900A-DA8DDF166A19}" type="presParOf" srcId="{B862C045-8C02-4833-B6A4-9616BD908E3B}" destId="{62E74EB0-803C-490A-B107-D9029F7FEB36}" srcOrd="0" destOrd="0" presId="urn:microsoft.com/office/officeart/2018/2/layout/IconVerticalSolidList"/>
    <dgm:cxn modelId="{7020FC9D-5D41-45DF-8031-8CBF8B675A46}" type="presParOf" srcId="{62E74EB0-803C-490A-B107-D9029F7FEB36}" destId="{42D3D2BD-870C-4091-A526-3C7618D5F88F}" srcOrd="0" destOrd="0" presId="urn:microsoft.com/office/officeart/2018/2/layout/IconVerticalSolidList"/>
    <dgm:cxn modelId="{3AB0BC51-305A-4494-8307-44A83037FA3B}" type="presParOf" srcId="{62E74EB0-803C-490A-B107-D9029F7FEB36}" destId="{67F858E0-BE79-4BCF-9CB8-F1C19FC00456}" srcOrd="1" destOrd="0" presId="urn:microsoft.com/office/officeart/2018/2/layout/IconVerticalSolidList"/>
    <dgm:cxn modelId="{1583E098-D2E9-4C0D-9956-6E9ACC78B3AE}" type="presParOf" srcId="{62E74EB0-803C-490A-B107-D9029F7FEB36}" destId="{FAB70ACF-FCF2-4BBD-8AAF-4AFB4D093464}" srcOrd="2" destOrd="0" presId="urn:microsoft.com/office/officeart/2018/2/layout/IconVerticalSolidList"/>
    <dgm:cxn modelId="{FEFF50FF-D2EF-443C-888A-423322935DC5}" type="presParOf" srcId="{62E74EB0-803C-490A-B107-D9029F7FEB36}" destId="{CA23D9A9-B43C-40C6-B5F9-1C8F6FB9AF07}" srcOrd="3" destOrd="0" presId="urn:microsoft.com/office/officeart/2018/2/layout/IconVerticalSolidList"/>
    <dgm:cxn modelId="{6FC8B920-84AF-4E45-8B6C-E6E0F1EEE72D}" type="presParOf" srcId="{B862C045-8C02-4833-B6A4-9616BD908E3B}" destId="{2341A348-FAFB-4C5B-9375-9F73D4348BB3}" srcOrd="1" destOrd="0" presId="urn:microsoft.com/office/officeart/2018/2/layout/IconVerticalSolidList"/>
    <dgm:cxn modelId="{695B87C6-6B6E-4D80-A81A-BCD85124F545}" type="presParOf" srcId="{B862C045-8C02-4833-B6A4-9616BD908E3B}" destId="{420932B9-452A-49AA-B604-7BF6EE0D6AA1}" srcOrd="2" destOrd="0" presId="urn:microsoft.com/office/officeart/2018/2/layout/IconVerticalSolidList"/>
    <dgm:cxn modelId="{565C2CA4-660B-488E-92A8-805457248ADA}" type="presParOf" srcId="{420932B9-452A-49AA-B604-7BF6EE0D6AA1}" destId="{1AEDCEB1-E33F-49A1-AF12-2600B78D1856}" srcOrd="0" destOrd="0" presId="urn:microsoft.com/office/officeart/2018/2/layout/IconVerticalSolidList"/>
    <dgm:cxn modelId="{A4FA0B22-7DAE-430B-B068-09295D4723DB}" type="presParOf" srcId="{420932B9-452A-49AA-B604-7BF6EE0D6AA1}" destId="{CE9D69DE-0BEF-473C-84C2-47EB0D91DDF0}" srcOrd="1" destOrd="0" presId="urn:microsoft.com/office/officeart/2018/2/layout/IconVerticalSolidList"/>
    <dgm:cxn modelId="{E0BFAA22-02F2-4E3E-9BAF-4630EE108460}" type="presParOf" srcId="{420932B9-452A-49AA-B604-7BF6EE0D6AA1}" destId="{7AAB9B9E-0D30-4EF1-A540-46FACEAF77D3}" srcOrd="2" destOrd="0" presId="urn:microsoft.com/office/officeart/2018/2/layout/IconVerticalSolidList"/>
    <dgm:cxn modelId="{DFD8ADF7-7554-4954-A15D-C44556397339}" type="presParOf" srcId="{420932B9-452A-49AA-B604-7BF6EE0D6AA1}" destId="{1253E16F-1DA2-4224-8AF2-FB321ECD23BA}" srcOrd="3" destOrd="0" presId="urn:microsoft.com/office/officeart/2018/2/layout/IconVerticalSolidList"/>
    <dgm:cxn modelId="{6E0FE708-3C04-4F11-BB47-17FD5DEA359B}" type="presParOf" srcId="{B862C045-8C02-4833-B6A4-9616BD908E3B}" destId="{A4645DB1-C22E-4085-B728-248A4A41A769}" srcOrd="3" destOrd="0" presId="urn:microsoft.com/office/officeart/2018/2/layout/IconVerticalSolidList"/>
    <dgm:cxn modelId="{AAB55FBF-B487-4743-A70A-209F4AA2E3E4}" type="presParOf" srcId="{B862C045-8C02-4833-B6A4-9616BD908E3B}" destId="{0D0AAADB-898C-4DD2-8F64-D830A15FB9A2}" srcOrd="4" destOrd="0" presId="urn:microsoft.com/office/officeart/2018/2/layout/IconVerticalSolidList"/>
    <dgm:cxn modelId="{62B0A1DB-C323-4AA0-94BA-8061CA7ECF66}" type="presParOf" srcId="{0D0AAADB-898C-4DD2-8F64-D830A15FB9A2}" destId="{CA333376-1E17-4735-88C0-9E9EBDAA1EF1}" srcOrd="0" destOrd="0" presId="urn:microsoft.com/office/officeart/2018/2/layout/IconVerticalSolidList"/>
    <dgm:cxn modelId="{52939564-705B-4E08-BAB1-6C1A6C9E474E}" type="presParOf" srcId="{0D0AAADB-898C-4DD2-8F64-D830A15FB9A2}" destId="{1FFE9DB1-20A2-4465-B922-2A60E6598591}" srcOrd="1" destOrd="0" presId="urn:microsoft.com/office/officeart/2018/2/layout/IconVerticalSolidList"/>
    <dgm:cxn modelId="{D25DBB7A-111D-4BD8-8311-56C44DF0D93F}" type="presParOf" srcId="{0D0AAADB-898C-4DD2-8F64-D830A15FB9A2}" destId="{C1D47D40-EDD0-4190-A0DA-9E224DAB111B}" srcOrd="2" destOrd="0" presId="urn:microsoft.com/office/officeart/2018/2/layout/IconVerticalSolidList"/>
    <dgm:cxn modelId="{DA961F93-EEBF-4725-B399-B29821165DBB}" type="presParOf" srcId="{0D0AAADB-898C-4DD2-8F64-D830A15FB9A2}" destId="{6252ACD6-2E74-4BE9-9C8A-B93360473531}" srcOrd="3" destOrd="0" presId="urn:microsoft.com/office/officeart/2018/2/layout/IconVerticalSolidList"/>
    <dgm:cxn modelId="{8E2ADD7D-F688-4D6F-ACD4-B67C42278864}" type="presParOf" srcId="{B862C045-8C02-4833-B6A4-9616BD908E3B}" destId="{CF5748CE-6984-44AF-BB27-085F6EDA6D5C}" srcOrd="5" destOrd="0" presId="urn:microsoft.com/office/officeart/2018/2/layout/IconVerticalSolidList"/>
    <dgm:cxn modelId="{A24B1AC6-083D-4EC1-91C2-5C580D12B498}" type="presParOf" srcId="{B862C045-8C02-4833-B6A4-9616BD908E3B}" destId="{73E63975-4B00-4D6A-B59B-92E42563E216}" srcOrd="6" destOrd="0" presId="urn:microsoft.com/office/officeart/2018/2/layout/IconVerticalSolidList"/>
    <dgm:cxn modelId="{9666C473-085B-43E0-93AE-CC0B3D67EAF7}" type="presParOf" srcId="{73E63975-4B00-4D6A-B59B-92E42563E216}" destId="{43061C86-65BC-4D47-A5B5-824AAA2E0C9B}" srcOrd="0" destOrd="0" presId="urn:microsoft.com/office/officeart/2018/2/layout/IconVerticalSolidList"/>
    <dgm:cxn modelId="{3C105FB0-8EE2-4FF8-8A01-D60ADA1E3928}" type="presParOf" srcId="{73E63975-4B00-4D6A-B59B-92E42563E216}" destId="{92D87D97-4B6C-492C-A89C-D2DF094AB36E}" srcOrd="1" destOrd="0" presId="urn:microsoft.com/office/officeart/2018/2/layout/IconVerticalSolidList"/>
    <dgm:cxn modelId="{E2C8F378-11CE-49F6-9EA8-20018130B1E9}" type="presParOf" srcId="{73E63975-4B00-4D6A-B59B-92E42563E216}" destId="{6AC07EF9-96BA-4D7B-93A5-46BF3B50FF22}" srcOrd="2" destOrd="0" presId="urn:microsoft.com/office/officeart/2018/2/layout/IconVerticalSolidList"/>
    <dgm:cxn modelId="{8801C71E-3C3D-4D58-A089-B2A9D92C439C}" type="presParOf" srcId="{73E63975-4B00-4D6A-B59B-92E42563E216}" destId="{6F815F31-AE54-4603-8DD2-AA2B09604EC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B37CCD-B3D0-4FD7-A643-575466C6A6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C4F54F1-3636-4A95-9D38-C5BB9DF157FE}">
      <dgm:prSet/>
      <dgm:spPr/>
      <dgm:t>
        <a:bodyPr/>
        <a:lstStyle/>
        <a:p>
          <a:r>
            <a:rPr lang="cs-CZ" dirty="0"/>
            <a:t>DV (</a:t>
          </a:r>
          <a:r>
            <a:rPr lang="cs-CZ" dirty="0" err="1"/>
            <a:t>Domain</a:t>
          </a:r>
          <a:r>
            <a:rPr lang="cs-CZ" dirty="0"/>
            <a:t> </a:t>
          </a:r>
          <a:r>
            <a:rPr lang="cs-CZ" dirty="0" err="1"/>
            <a:t>Validation</a:t>
          </a:r>
          <a:r>
            <a:rPr lang="cs-CZ" dirty="0"/>
            <a:t>) – Ověřuje pouze vlastnictví domény, nejrychlejší a nejlevnější</a:t>
          </a:r>
          <a:endParaRPr lang="en-US" dirty="0"/>
        </a:p>
      </dgm:t>
    </dgm:pt>
    <dgm:pt modelId="{64EE3020-5012-47B3-8E90-12656B81C4E0}" type="parTrans" cxnId="{ACBB8D30-5144-4162-A8E8-26890FA19063}">
      <dgm:prSet/>
      <dgm:spPr/>
      <dgm:t>
        <a:bodyPr/>
        <a:lstStyle/>
        <a:p>
          <a:endParaRPr lang="en-US"/>
        </a:p>
      </dgm:t>
    </dgm:pt>
    <dgm:pt modelId="{BC0F9291-9F21-4722-8A13-F95D70D26C49}" type="sibTrans" cxnId="{ACBB8D30-5144-4162-A8E8-26890FA19063}">
      <dgm:prSet/>
      <dgm:spPr/>
      <dgm:t>
        <a:bodyPr/>
        <a:lstStyle/>
        <a:p>
          <a:endParaRPr lang="en-US"/>
        </a:p>
      </dgm:t>
    </dgm:pt>
    <dgm:pt modelId="{4510600B-D7F6-402B-BB34-BC52D91D7042}">
      <dgm:prSet/>
      <dgm:spPr/>
      <dgm:t>
        <a:bodyPr/>
        <a:lstStyle/>
        <a:p>
          <a:r>
            <a:rPr lang="cs-CZ" dirty="0"/>
            <a:t>OV (</a:t>
          </a:r>
          <a:r>
            <a:rPr lang="cs-CZ" dirty="0" err="1"/>
            <a:t>Organization</a:t>
          </a:r>
          <a:r>
            <a:rPr lang="cs-CZ" dirty="0"/>
            <a:t> </a:t>
          </a:r>
          <a:r>
            <a:rPr lang="cs-CZ" dirty="0" err="1"/>
            <a:t>Validation</a:t>
          </a:r>
          <a:r>
            <a:rPr lang="cs-CZ" dirty="0"/>
            <a:t>) – Ověřuje i firmu, </a:t>
          </a:r>
          <a:r>
            <a:rPr lang="cs-CZ" dirty="0">
              <a:latin typeface="Neue Haas Grotesk Text Pro"/>
            </a:rPr>
            <a:t>zvyšuje</a:t>
          </a:r>
          <a:r>
            <a:rPr lang="cs-CZ" dirty="0"/>
            <a:t> důvěryhodnost webu</a:t>
          </a:r>
          <a:endParaRPr lang="en-US" dirty="0"/>
        </a:p>
      </dgm:t>
    </dgm:pt>
    <dgm:pt modelId="{4CDF1B6B-2EFB-4D28-824D-99FE305C4AB3}" type="parTrans" cxnId="{F5AF49A5-36EB-4C6D-817C-CEF93EEA6506}">
      <dgm:prSet/>
      <dgm:spPr/>
      <dgm:t>
        <a:bodyPr/>
        <a:lstStyle/>
        <a:p>
          <a:endParaRPr lang="en-US"/>
        </a:p>
      </dgm:t>
    </dgm:pt>
    <dgm:pt modelId="{1FF19768-E730-4E7E-922C-E7B95E597271}" type="sibTrans" cxnId="{F5AF49A5-36EB-4C6D-817C-CEF93EEA6506}">
      <dgm:prSet/>
      <dgm:spPr/>
      <dgm:t>
        <a:bodyPr/>
        <a:lstStyle/>
        <a:p>
          <a:endParaRPr lang="en-US"/>
        </a:p>
      </dgm:t>
    </dgm:pt>
    <dgm:pt modelId="{9392C1C3-86C8-42A8-AF02-903C10EE5956}">
      <dgm:prSet/>
      <dgm:spPr/>
      <dgm:t>
        <a:bodyPr/>
        <a:lstStyle/>
        <a:p>
          <a:r>
            <a:rPr lang="cs-CZ" dirty="0"/>
            <a:t>EV (</a:t>
          </a:r>
          <a:r>
            <a:rPr lang="cs-CZ" dirty="0" err="1"/>
            <a:t>Extended</a:t>
          </a:r>
          <a:r>
            <a:rPr lang="cs-CZ" dirty="0"/>
            <a:t> </a:t>
          </a:r>
          <a:r>
            <a:rPr lang="cs-CZ" dirty="0" err="1"/>
            <a:t>Validation</a:t>
          </a:r>
          <a:r>
            <a:rPr lang="cs-CZ" dirty="0"/>
            <a:t>) – Nejvyšší úroveň ověření, zobrazuje název firmy v prohlížeči</a:t>
          </a:r>
          <a:endParaRPr lang="en-US" dirty="0"/>
        </a:p>
      </dgm:t>
    </dgm:pt>
    <dgm:pt modelId="{E4C06CDA-D080-4621-86EE-3BFBF27B3088}" type="parTrans" cxnId="{BD727B5C-D917-4116-B3F3-E469C9521176}">
      <dgm:prSet/>
      <dgm:spPr/>
      <dgm:t>
        <a:bodyPr/>
        <a:lstStyle/>
        <a:p>
          <a:endParaRPr lang="en-US"/>
        </a:p>
      </dgm:t>
    </dgm:pt>
    <dgm:pt modelId="{EC3053AE-AA4A-4875-AFE1-6797CE318077}" type="sibTrans" cxnId="{BD727B5C-D917-4116-B3F3-E469C9521176}">
      <dgm:prSet/>
      <dgm:spPr/>
      <dgm:t>
        <a:bodyPr/>
        <a:lstStyle/>
        <a:p>
          <a:endParaRPr lang="en-US"/>
        </a:p>
      </dgm:t>
    </dgm:pt>
    <dgm:pt modelId="{0F4B2567-CC91-455D-B8F1-1ABA4DD49FA2}">
      <dgm:prSet/>
      <dgm:spPr/>
      <dgm:t>
        <a:bodyPr/>
        <a:lstStyle/>
        <a:p>
          <a:r>
            <a:rPr lang="cs-CZ" dirty="0" err="1"/>
            <a:t>Wildcard</a:t>
          </a:r>
          <a:r>
            <a:rPr lang="cs-CZ" dirty="0"/>
            <a:t> – Chrání hlavní doménu i všechny její subdomény</a:t>
          </a:r>
          <a:endParaRPr lang="en-US" dirty="0"/>
        </a:p>
      </dgm:t>
    </dgm:pt>
    <dgm:pt modelId="{4BDA3058-6C16-4B38-9877-6422E175D17E}" type="parTrans" cxnId="{2F50EDBA-B4E2-460C-B862-2B42505E9D46}">
      <dgm:prSet/>
      <dgm:spPr/>
      <dgm:t>
        <a:bodyPr/>
        <a:lstStyle/>
        <a:p>
          <a:endParaRPr lang="en-US"/>
        </a:p>
      </dgm:t>
    </dgm:pt>
    <dgm:pt modelId="{0F904402-9168-425A-9582-88C9019358DD}" type="sibTrans" cxnId="{2F50EDBA-B4E2-460C-B862-2B42505E9D46}">
      <dgm:prSet/>
      <dgm:spPr/>
      <dgm:t>
        <a:bodyPr/>
        <a:lstStyle/>
        <a:p>
          <a:endParaRPr lang="en-US"/>
        </a:p>
      </dgm:t>
    </dgm:pt>
    <dgm:pt modelId="{030CE33C-3705-4968-A4C0-DA9E07C7EABD}">
      <dgm:prSet/>
      <dgm:spPr/>
      <dgm:t>
        <a:bodyPr/>
        <a:lstStyle/>
        <a:p>
          <a:r>
            <a:rPr lang="cs-CZ" dirty="0" err="1"/>
            <a:t>Multi-Domain</a:t>
          </a:r>
          <a:r>
            <a:rPr lang="cs-CZ" dirty="0"/>
            <a:t> (SAN) – Umožňuje zabezpečit více domén jedním certifikátem</a:t>
          </a:r>
          <a:endParaRPr lang="en-US" dirty="0"/>
        </a:p>
      </dgm:t>
    </dgm:pt>
    <dgm:pt modelId="{32CD0F50-39DE-41A2-8E26-129A339855CE}" type="parTrans" cxnId="{F79DFAB3-8FBB-4E59-8F00-FFD72FEC9BAC}">
      <dgm:prSet/>
      <dgm:spPr/>
      <dgm:t>
        <a:bodyPr/>
        <a:lstStyle/>
        <a:p>
          <a:endParaRPr lang="en-US"/>
        </a:p>
      </dgm:t>
    </dgm:pt>
    <dgm:pt modelId="{EA3509B8-75B9-4002-98A0-C61171D72058}" type="sibTrans" cxnId="{F79DFAB3-8FBB-4E59-8F00-FFD72FEC9BAC}">
      <dgm:prSet/>
      <dgm:spPr/>
      <dgm:t>
        <a:bodyPr/>
        <a:lstStyle/>
        <a:p>
          <a:endParaRPr lang="en-US"/>
        </a:p>
      </dgm:t>
    </dgm:pt>
    <dgm:pt modelId="{BBE334A6-B49D-48FA-BC98-8E8C67644BD4}" type="pres">
      <dgm:prSet presAssocID="{77B37CCD-B3D0-4FD7-A643-575466C6A621}" presName="root" presStyleCnt="0">
        <dgm:presLayoutVars>
          <dgm:dir/>
          <dgm:resizeHandles val="exact"/>
        </dgm:presLayoutVars>
      </dgm:prSet>
      <dgm:spPr/>
    </dgm:pt>
    <dgm:pt modelId="{E9991B6C-061C-4EF2-8207-4E2702A17450}" type="pres">
      <dgm:prSet presAssocID="{AC4F54F1-3636-4A95-9D38-C5BB9DF157FE}" presName="compNode" presStyleCnt="0"/>
      <dgm:spPr/>
    </dgm:pt>
    <dgm:pt modelId="{34FA38CD-9944-4626-B1A7-AA720F9A9561}" type="pres">
      <dgm:prSet presAssocID="{AC4F54F1-3636-4A95-9D38-C5BB9DF157FE}" presName="bgRect" presStyleLbl="bgShp" presStyleIdx="0" presStyleCnt="5"/>
      <dgm:spPr/>
    </dgm:pt>
    <dgm:pt modelId="{A06450F8-6F37-4746-88E1-64F8CB7C2653}" type="pres">
      <dgm:prSet presAssocID="{AC4F54F1-3636-4A95-9D38-C5BB9DF157F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sačka se souvislou výplní"/>
        </a:ext>
      </dgm:extLst>
    </dgm:pt>
    <dgm:pt modelId="{7E2C8F5C-9D62-47DF-817F-603DB58EFB5F}" type="pres">
      <dgm:prSet presAssocID="{AC4F54F1-3636-4A95-9D38-C5BB9DF157FE}" presName="spaceRect" presStyleCnt="0"/>
      <dgm:spPr/>
    </dgm:pt>
    <dgm:pt modelId="{1BCAE0FA-C75E-43DF-A997-2D02C2D3C18E}" type="pres">
      <dgm:prSet presAssocID="{AC4F54F1-3636-4A95-9D38-C5BB9DF157FE}" presName="parTx" presStyleLbl="revTx" presStyleIdx="0" presStyleCnt="5">
        <dgm:presLayoutVars>
          <dgm:chMax val="0"/>
          <dgm:chPref val="0"/>
        </dgm:presLayoutVars>
      </dgm:prSet>
      <dgm:spPr/>
    </dgm:pt>
    <dgm:pt modelId="{954AF7E3-E8A2-49D6-97EA-58984BBC975A}" type="pres">
      <dgm:prSet presAssocID="{BC0F9291-9F21-4722-8A13-F95D70D26C49}" presName="sibTrans" presStyleCnt="0"/>
      <dgm:spPr/>
    </dgm:pt>
    <dgm:pt modelId="{090D8B45-6593-4743-9AB0-00949049B332}" type="pres">
      <dgm:prSet presAssocID="{4510600B-D7F6-402B-BB34-BC52D91D7042}" presName="compNode" presStyleCnt="0"/>
      <dgm:spPr/>
    </dgm:pt>
    <dgm:pt modelId="{E3130101-92B0-480A-963E-48C1C2C7299C}" type="pres">
      <dgm:prSet presAssocID="{4510600B-D7F6-402B-BB34-BC52D91D7042}" presName="bgRect" presStyleLbl="bgShp" presStyleIdx="1" presStyleCnt="5"/>
      <dgm:spPr/>
    </dgm:pt>
    <dgm:pt modelId="{52A746E1-089C-4C37-A4B0-A93A6D14C49F}" type="pres">
      <dgm:prSet presAssocID="{4510600B-D7F6-402B-BB34-BC52D91D704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dova se souvislou výplní"/>
        </a:ext>
      </dgm:extLst>
    </dgm:pt>
    <dgm:pt modelId="{28D90EF7-A547-4911-8B9B-89131FBA1C86}" type="pres">
      <dgm:prSet presAssocID="{4510600B-D7F6-402B-BB34-BC52D91D7042}" presName="spaceRect" presStyleCnt="0"/>
      <dgm:spPr/>
    </dgm:pt>
    <dgm:pt modelId="{213F800D-DE94-4E89-9E2C-7CDDC2406682}" type="pres">
      <dgm:prSet presAssocID="{4510600B-D7F6-402B-BB34-BC52D91D7042}" presName="parTx" presStyleLbl="revTx" presStyleIdx="1" presStyleCnt="5">
        <dgm:presLayoutVars>
          <dgm:chMax val="0"/>
          <dgm:chPref val="0"/>
        </dgm:presLayoutVars>
      </dgm:prSet>
      <dgm:spPr/>
    </dgm:pt>
    <dgm:pt modelId="{B5F4ACB2-74B6-45BC-AF3D-85EF58D101EC}" type="pres">
      <dgm:prSet presAssocID="{1FF19768-E730-4E7E-922C-E7B95E597271}" presName="sibTrans" presStyleCnt="0"/>
      <dgm:spPr/>
    </dgm:pt>
    <dgm:pt modelId="{835DE4F7-9928-4AD6-80FE-98680A8A2A2C}" type="pres">
      <dgm:prSet presAssocID="{9392C1C3-86C8-42A8-AF02-903C10EE5956}" presName="compNode" presStyleCnt="0"/>
      <dgm:spPr/>
    </dgm:pt>
    <dgm:pt modelId="{3B547EB1-73F5-4EC4-9756-C690AAD1B8EE}" type="pres">
      <dgm:prSet presAssocID="{9392C1C3-86C8-42A8-AF02-903C10EE5956}" presName="bgRect" presStyleLbl="bgShp" presStyleIdx="2" presStyleCnt="5"/>
      <dgm:spPr/>
    </dgm:pt>
    <dgm:pt modelId="{DF155727-5128-4BCD-A224-B4648C1C331B}" type="pres">
      <dgm:prSet presAssocID="{9392C1C3-86C8-42A8-AF02-903C10EE595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ěsto se souvislou výplní"/>
        </a:ext>
      </dgm:extLst>
    </dgm:pt>
    <dgm:pt modelId="{038F190D-3DAE-4196-8152-865A15F82CC4}" type="pres">
      <dgm:prSet presAssocID="{9392C1C3-86C8-42A8-AF02-903C10EE5956}" presName="spaceRect" presStyleCnt="0"/>
      <dgm:spPr/>
    </dgm:pt>
    <dgm:pt modelId="{94F66CDD-70DF-4D37-9077-9A58B060D52D}" type="pres">
      <dgm:prSet presAssocID="{9392C1C3-86C8-42A8-AF02-903C10EE5956}" presName="parTx" presStyleLbl="revTx" presStyleIdx="2" presStyleCnt="5">
        <dgm:presLayoutVars>
          <dgm:chMax val="0"/>
          <dgm:chPref val="0"/>
        </dgm:presLayoutVars>
      </dgm:prSet>
      <dgm:spPr/>
    </dgm:pt>
    <dgm:pt modelId="{22A9907A-61A3-45F7-8D87-A1686501CC8C}" type="pres">
      <dgm:prSet presAssocID="{EC3053AE-AA4A-4875-AFE1-6797CE318077}" presName="sibTrans" presStyleCnt="0"/>
      <dgm:spPr/>
    </dgm:pt>
    <dgm:pt modelId="{B24D2100-7C69-42F5-9545-4AA559122D0B}" type="pres">
      <dgm:prSet presAssocID="{0F4B2567-CC91-455D-B8F1-1ABA4DD49FA2}" presName="compNode" presStyleCnt="0"/>
      <dgm:spPr/>
    </dgm:pt>
    <dgm:pt modelId="{3E1EFEBD-A9C7-4E0A-9F23-AAA2B031ADA4}" type="pres">
      <dgm:prSet presAssocID="{0F4B2567-CC91-455D-B8F1-1ABA4DD49FA2}" presName="bgRect" presStyleLbl="bgShp" presStyleIdx="3" presStyleCnt="5"/>
      <dgm:spPr/>
    </dgm:pt>
    <dgm:pt modelId="{1298A870-405B-41AE-86CB-8AEC0FE39090}" type="pres">
      <dgm:prSet presAssocID="{0F4B2567-CC91-455D-B8F1-1ABA4DD49FA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ámek se souvislou výplní"/>
        </a:ext>
      </dgm:extLst>
    </dgm:pt>
    <dgm:pt modelId="{8ADDF6D2-7766-4971-9DED-6C7A3AA40F81}" type="pres">
      <dgm:prSet presAssocID="{0F4B2567-CC91-455D-B8F1-1ABA4DD49FA2}" presName="spaceRect" presStyleCnt="0"/>
      <dgm:spPr/>
    </dgm:pt>
    <dgm:pt modelId="{E1A16A80-B13A-4829-B2AA-D3040B681399}" type="pres">
      <dgm:prSet presAssocID="{0F4B2567-CC91-455D-B8F1-1ABA4DD49FA2}" presName="parTx" presStyleLbl="revTx" presStyleIdx="3" presStyleCnt="5">
        <dgm:presLayoutVars>
          <dgm:chMax val="0"/>
          <dgm:chPref val="0"/>
        </dgm:presLayoutVars>
      </dgm:prSet>
      <dgm:spPr/>
    </dgm:pt>
    <dgm:pt modelId="{D9FBBD73-8DE5-41A6-B6FF-ED979A6B07C0}" type="pres">
      <dgm:prSet presAssocID="{0F904402-9168-425A-9582-88C9019358DD}" presName="sibTrans" presStyleCnt="0"/>
      <dgm:spPr/>
    </dgm:pt>
    <dgm:pt modelId="{BE4C944D-E29C-4DC3-A3F8-5E76348CFEE8}" type="pres">
      <dgm:prSet presAssocID="{030CE33C-3705-4968-A4C0-DA9E07C7EABD}" presName="compNode" presStyleCnt="0"/>
      <dgm:spPr/>
    </dgm:pt>
    <dgm:pt modelId="{0476B1E6-D38D-490E-BD15-12A935696D23}" type="pres">
      <dgm:prSet presAssocID="{030CE33C-3705-4968-A4C0-DA9E07C7EABD}" presName="bgRect" presStyleLbl="bgShp" presStyleIdx="4" presStyleCnt="5"/>
      <dgm:spPr/>
    </dgm:pt>
    <dgm:pt modelId="{BD52CFE1-EAFD-4B73-B6AD-F9C4A93BDA4F}" type="pres">
      <dgm:prSet presAssocID="{030CE33C-3705-4968-A4C0-DA9E07C7EAB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040CA7C2-F9F4-4B7B-BDA2-DDC4E2FE98B6}" type="pres">
      <dgm:prSet presAssocID="{030CE33C-3705-4968-A4C0-DA9E07C7EABD}" presName="spaceRect" presStyleCnt="0"/>
      <dgm:spPr/>
    </dgm:pt>
    <dgm:pt modelId="{B6BA101F-A88B-4F62-834E-8B45FA0CAAE6}" type="pres">
      <dgm:prSet presAssocID="{030CE33C-3705-4968-A4C0-DA9E07C7EAB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96FFE16-2516-4AC0-AD96-3817BD99EEF9}" type="presOf" srcId="{77B37CCD-B3D0-4FD7-A643-575466C6A621}" destId="{BBE334A6-B49D-48FA-BC98-8E8C67644BD4}" srcOrd="0" destOrd="0" presId="urn:microsoft.com/office/officeart/2018/2/layout/IconVerticalSolidList"/>
    <dgm:cxn modelId="{ACBB8D30-5144-4162-A8E8-26890FA19063}" srcId="{77B37CCD-B3D0-4FD7-A643-575466C6A621}" destId="{AC4F54F1-3636-4A95-9D38-C5BB9DF157FE}" srcOrd="0" destOrd="0" parTransId="{64EE3020-5012-47B3-8E90-12656B81C4E0}" sibTransId="{BC0F9291-9F21-4722-8A13-F95D70D26C49}"/>
    <dgm:cxn modelId="{BD727B5C-D917-4116-B3F3-E469C9521176}" srcId="{77B37CCD-B3D0-4FD7-A643-575466C6A621}" destId="{9392C1C3-86C8-42A8-AF02-903C10EE5956}" srcOrd="2" destOrd="0" parTransId="{E4C06CDA-D080-4621-86EE-3BFBF27B3088}" sibTransId="{EC3053AE-AA4A-4875-AFE1-6797CE318077}"/>
    <dgm:cxn modelId="{C982C39E-BB9C-4D4E-A680-85D2D067B0C3}" type="presOf" srcId="{4510600B-D7F6-402B-BB34-BC52D91D7042}" destId="{213F800D-DE94-4E89-9E2C-7CDDC2406682}" srcOrd="0" destOrd="0" presId="urn:microsoft.com/office/officeart/2018/2/layout/IconVerticalSolidList"/>
    <dgm:cxn modelId="{A2973DA1-50C1-4B8F-8EF7-5EFEE52CAD5D}" type="presOf" srcId="{030CE33C-3705-4968-A4C0-DA9E07C7EABD}" destId="{B6BA101F-A88B-4F62-834E-8B45FA0CAAE6}" srcOrd="0" destOrd="0" presId="urn:microsoft.com/office/officeart/2018/2/layout/IconVerticalSolidList"/>
    <dgm:cxn modelId="{F5AF49A5-36EB-4C6D-817C-CEF93EEA6506}" srcId="{77B37CCD-B3D0-4FD7-A643-575466C6A621}" destId="{4510600B-D7F6-402B-BB34-BC52D91D7042}" srcOrd="1" destOrd="0" parTransId="{4CDF1B6B-2EFB-4D28-824D-99FE305C4AB3}" sibTransId="{1FF19768-E730-4E7E-922C-E7B95E597271}"/>
    <dgm:cxn modelId="{F79DFAB3-8FBB-4E59-8F00-FFD72FEC9BAC}" srcId="{77B37CCD-B3D0-4FD7-A643-575466C6A621}" destId="{030CE33C-3705-4968-A4C0-DA9E07C7EABD}" srcOrd="4" destOrd="0" parTransId="{32CD0F50-39DE-41A2-8E26-129A339855CE}" sibTransId="{EA3509B8-75B9-4002-98A0-C61171D72058}"/>
    <dgm:cxn modelId="{2F50EDBA-B4E2-460C-B862-2B42505E9D46}" srcId="{77B37CCD-B3D0-4FD7-A643-575466C6A621}" destId="{0F4B2567-CC91-455D-B8F1-1ABA4DD49FA2}" srcOrd="3" destOrd="0" parTransId="{4BDA3058-6C16-4B38-9877-6422E175D17E}" sibTransId="{0F904402-9168-425A-9582-88C9019358DD}"/>
    <dgm:cxn modelId="{239F2DCB-4598-47CD-9F82-1F53A8B66034}" type="presOf" srcId="{9392C1C3-86C8-42A8-AF02-903C10EE5956}" destId="{94F66CDD-70DF-4D37-9077-9A58B060D52D}" srcOrd="0" destOrd="0" presId="urn:microsoft.com/office/officeart/2018/2/layout/IconVerticalSolidList"/>
    <dgm:cxn modelId="{D22F62DC-70D6-452A-BD96-C11A73E441D1}" type="presOf" srcId="{AC4F54F1-3636-4A95-9D38-C5BB9DF157FE}" destId="{1BCAE0FA-C75E-43DF-A997-2D02C2D3C18E}" srcOrd="0" destOrd="0" presId="urn:microsoft.com/office/officeart/2018/2/layout/IconVerticalSolidList"/>
    <dgm:cxn modelId="{FB6786F5-F4C2-4DF3-BB0C-5BFF693C7DEE}" type="presOf" srcId="{0F4B2567-CC91-455D-B8F1-1ABA4DD49FA2}" destId="{E1A16A80-B13A-4829-B2AA-D3040B681399}" srcOrd="0" destOrd="0" presId="urn:microsoft.com/office/officeart/2018/2/layout/IconVerticalSolidList"/>
    <dgm:cxn modelId="{650855D0-5B10-40DA-907B-C980DA409A6D}" type="presParOf" srcId="{BBE334A6-B49D-48FA-BC98-8E8C67644BD4}" destId="{E9991B6C-061C-4EF2-8207-4E2702A17450}" srcOrd="0" destOrd="0" presId="urn:microsoft.com/office/officeart/2018/2/layout/IconVerticalSolidList"/>
    <dgm:cxn modelId="{145A4087-21E9-44FF-B834-9E3D2FECCA87}" type="presParOf" srcId="{E9991B6C-061C-4EF2-8207-4E2702A17450}" destId="{34FA38CD-9944-4626-B1A7-AA720F9A9561}" srcOrd="0" destOrd="0" presId="urn:microsoft.com/office/officeart/2018/2/layout/IconVerticalSolidList"/>
    <dgm:cxn modelId="{851B7EAB-5001-4C8B-AD94-70150C750D28}" type="presParOf" srcId="{E9991B6C-061C-4EF2-8207-4E2702A17450}" destId="{A06450F8-6F37-4746-88E1-64F8CB7C2653}" srcOrd="1" destOrd="0" presId="urn:microsoft.com/office/officeart/2018/2/layout/IconVerticalSolidList"/>
    <dgm:cxn modelId="{5F5C63A7-6577-42A2-B521-4BFC17DF4D95}" type="presParOf" srcId="{E9991B6C-061C-4EF2-8207-4E2702A17450}" destId="{7E2C8F5C-9D62-47DF-817F-603DB58EFB5F}" srcOrd="2" destOrd="0" presId="urn:microsoft.com/office/officeart/2018/2/layout/IconVerticalSolidList"/>
    <dgm:cxn modelId="{BC8D3FB0-E4B0-44D4-A132-672DF4965F04}" type="presParOf" srcId="{E9991B6C-061C-4EF2-8207-4E2702A17450}" destId="{1BCAE0FA-C75E-43DF-A997-2D02C2D3C18E}" srcOrd="3" destOrd="0" presId="urn:microsoft.com/office/officeart/2018/2/layout/IconVerticalSolidList"/>
    <dgm:cxn modelId="{F6E3097B-9DF1-40EF-BC53-A157845923EC}" type="presParOf" srcId="{BBE334A6-B49D-48FA-BC98-8E8C67644BD4}" destId="{954AF7E3-E8A2-49D6-97EA-58984BBC975A}" srcOrd="1" destOrd="0" presId="urn:microsoft.com/office/officeart/2018/2/layout/IconVerticalSolidList"/>
    <dgm:cxn modelId="{C5089803-DC04-441B-A840-E14D0FF13803}" type="presParOf" srcId="{BBE334A6-B49D-48FA-BC98-8E8C67644BD4}" destId="{090D8B45-6593-4743-9AB0-00949049B332}" srcOrd="2" destOrd="0" presId="urn:microsoft.com/office/officeart/2018/2/layout/IconVerticalSolidList"/>
    <dgm:cxn modelId="{7B9EE74E-784F-4CAC-BF78-633AEA73F725}" type="presParOf" srcId="{090D8B45-6593-4743-9AB0-00949049B332}" destId="{E3130101-92B0-480A-963E-48C1C2C7299C}" srcOrd="0" destOrd="0" presId="urn:microsoft.com/office/officeart/2018/2/layout/IconVerticalSolidList"/>
    <dgm:cxn modelId="{C1BEF4E7-0979-45F2-AF2D-E0B420FD1FB5}" type="presParOf" srcId="{090D8B45-6593-4743-9AB0-00949049B332}" destId="{52A746E1-089C-4C37-A4B0-A93A6D14C49F}" srcOrd="1" destOrd="0" presId="urn:microsoft.com/office/officeart/2018/2/layout/IconVerticalSolidList"/>
    <dgm:cxn modelId="{A1363AB4-969E-4B7C-AB03-D7C6FC438505}" type="presParOf" srcId="{090D8B45-6593-4743-9AB0-00949049B332}" destId="{28D90EF7-A547-4911-8B9B-89131FBA1C86}" srcOrd="2" destOrd="0" presId="urn:microsoft.com/office/officeart/2018/2/layout/IconVerticalSolidList"/>
    <dgm:cxn modelId="{E2420553-5ECB-4288-8553-830077093366}" type="presParOf" srcId="{090D8B45-6593-4743-9AB0-00949049B332}" destId="{213F800D-DE94-4E89-9E2C-7CDDC2406682}" srcOrd="3" destOrd="0" presId="urn:microsoft.com/office/officeart/2018/2/layout/IconVerticalSolidList"/>
    <dgm:cxn modelId="{9A32FAD3-5A9B-49E0-8CE2-52E7E3432E49}" type="presParOf" srcId="{BBE334A6-B49D-48FA-BC98-8E8C67644BD4}" destId="{B5F4ACB2-74B6-45BC-AF3D-85EF58D101EC}" srcOrd="3" destOrd="0" presId="urn:microsoft.com/office/officeart/2018/2/layout/IconVerticalSolidList"/>
    <dgm:cxn modelId="{F4C094AC-074C-42DA-94D9-832161D22719}" type="presParOf" srcId="{BBE334A6-B49D-48FA-BC98-8E8C67644BD4}" destId="{835DE4F7-9928-4AD6-80FE-98680A8A2A2C}" srcOrd="4" destOrd="0" presId="urn:microsoft.com/office/officeart/2018/2/layout/IconVerticalSolidList"/>
    <dgm:cxn modelId="{2C80D571-B771-4168-9BC9-85CA401CDA40}" type="presParOf" srcId="{835DE4F7-9928-4AD6-80FE-98680A8A2A2C}" destId="{3B547EB1-73F5-4EC4-9756-C690AAD1B8EE}" srcOrd="0" destOrd="0" presId="urn:microsoft.com/office/officeart/2018/2/layout/IconVerticalSolidList"/>
    <dgm:cxn modelId="{4101267B-B24B-4A49-A254-2C965A4A0F59}" type="presParOf" srcId="{835DE4F7-9928-4AD6-80FE-98680A8A2A2C}" destId="{DF155727-5128-4BCD-A224-B4648C1C331B}" srcOrd="1" destOrd="0" presId="urn:microsoft.com/office/officeart/2018/2/layout/IconVerticalSolidList"/>
    <dgm:cxn modelId="{28F801C6-AED3-4456-B8B7-3BC52DF45246}" type="presParOf" srcId="{835DE4F7-9928-4AD6-80FE-98680A8A2A2C}" destId="{038F190D-3DAE-4196-8152-865A15F82CC4}" srcOrd="2" destOrd="0" presId="urn:microsoft.com/office/officeart/2018/2/layout/IconVerticalSolidList"/>
    <dgm:cxn modelId="{D4E6257A-B0FE-4A01-8208-760F71B3DEC0}" type="presParOf" srcId="{835DE4F7-9928-4AD6-80FE-98680A8A2A2C}" destId="{94F66CDD-70DF-4D37-9077-9A58B060D52D}" srcOrd="3" destOrd="0" presId="urn:microsoft.com/office/officeart/2018/2/layout/IconVerticalSolidList"/>
    <dgm:cxn modelId="{F6E27DBE-7B70-49A6-8263-98B3D5094361}" type="presParOf" srcId="{BBE334A6-B49D-48FA-BC98-8E8C67644BD4}" destId="{22A9907A-61A3-45F7-8D87-A1686501CC8C}" srcOrd="5" destOrd="0" presId="urn:microsoft.com/office/officeart/2018/2/layout/IconVerticalSolidList"/>
    <dgm:cxn modelId="{AAAD9526-F422-4856-B030-887476FEEE8E}" type="presParOf" srcId="{BBE334A6-B49D-48FA-BC98-8E8C67644BD4}" destId="{B24D2100-7C69-42F5-9545-4AA559122D0B}" srcOrd="6" destOrd="0" presId="urn:microsoft.com/office/officeart/2018/2/layout/IconVerticalSolidList"/>
    <dgm:cxn modelId="{5B513AD9-C6D7-4510-83CE-61BF56FB65D7}" type="presParOf" srcId="{B24D2100-7C69-42F5-9545-4AA559122D0B}" destId="{3E1EFEBD-A9C7-4E0A-9F23-AAA2B031ADA4}" srcOrd="0" destOrd="0" presId="urn:microsoft.com/office/officeart/2018/2/layout/IconVerticalSolidList"/>
    <dgm:cxn modelId="{131B97B7-29EE-4FC4-A779-CE56CBE3462D}" type="presParOf" srcId="{B24D2100-7C69-42F5-9545-4AA559122D0B}" destId="{1298A870-405B-41AE-86CB-8AEC0FE39090}" srcOrd="1" destOrd="0" presId="urn:microsoft.com/office/officeart/2018/2/layout/IconVerticalSolidList"/>
    <dgm:cxn modelId="{525C03FD-1A4B-46AE-BF6C-731891D36D6D}" type="presParOf" srcId="{B24D2100-7C69-42F5-9545-4AA559122D0B}" destId="{8ADDF6D2-7766-4971-9DED-6C7A3AA40F81}" srcOrd="2" destOrd="0" presId="urn:microsoft.com/office/officeart/2018/2/layout/IconVerticalSolidList"/>
    <dgm:cxn modelId="{7524DE71-27D6-4F74-A919-CC5DCB8CAD02}" type="presParOf" srcId="{B24D2100-7C69-42F5-9545-4AA559122D0B}" destId="{E1A16A80-B13A-4829-B2AA-D3040B681399}" srcOrd="3" destOrd="0" presId="urn:microsoft.com/office/officeart/2018/2/layout/IconVerticalSolidList"/>
    <dgm:cxn modelId="{BA57A417-E852-4EAD-8A43-A78E1B02EBDC}" type="presParOf" srcId="{BBE334A6-B49D-48FA-BC98-8E8C67644BD4}" destId="{D9FBBD73-8DE5-41A6-B6FF-ED979A6B07C0}" srcOrd="7" destOrd="0" presId="urn:microsoft.com/office/officeart/2018/2/layout/IconVerticalSolidList"/>
    <dgm:cxn modelId="{BCDE54AF-F83E-46FB-A13F-96293A62D18A}" type="presParOf" srcId="{BBE334A6-B49D-48FA-BC98-8E8C67644BD4}" destId="{BE4C944D-E29C-4DC3-A3F8-5E76348CFEE8}" srcOrd="8" destOrd="0" presId="urn:microsoft.com/office/officeart/2018/2/layout/IconVerticalSolidList"/>
    <dgm:cxn modelId="{3AC3FACA-AFC2-47E6-A3C5-EB4B2B209A4E}" type="presParOf" srcId="{BE4C944D-E29C-4DC3-A3F8-5E76348CFEE8}" destId="{0476B1E6-D38D-490E-BD15-12A935696D23}" srcOrd="0" destOrd="0" presId="urn:microsoft.com/office/officeart/2018/2/layout/IconVerticalSolidList"/>
    <dgm:cxn modelId="{95C077BF-DB66-431B-A81B-F2F08A6939D7}" type="presParOf" srcId="{BE4C944D-E29C-4DC3-A3F8-5E76348CFEE8}" destId="{BD52CFE1-EAFD-4B73-B6AD-F9C4A93BDA4F}" srcOrd="1" destOrd="0" presId="urn:microsoft.com/office/officeart/2018/2/layout/IconVerticalSolidList"/>
    <dgm:cxn modelId="{C463C39E-632F-44A5-B75B-F1849884759E}" type="presParOf" srcId="{BE4C944D-E29C-4DC3-A3F8-5E76348CFEE8}" destId="{040CA7C2-F9F4-4B7B-BDA2-DDC4E2FE98B6}" srcOrd="2" destOrd="0" presId="urn:microsoft.com/office/officeart/2018/2/layout/IconVerticalSolidList"/>
    <dgm:cxn modelId="{774EA927-2313-4445-AEA3-F2C6584DCA97}" type="presParOf" srcId="{BE4C944D-E29C-4DC3-A3F8-5E76348CFEE8}" destId="{B6BA101F-A88B-4F62-834E-8B45FA0CAAE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DE16E6-557E-4B72-A650-061CC8E9173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3610FC-AD80-4CA0-A26B-5487D690765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Zdarma – Např. Let’s Encrypt (základní DV certifikát)</a:t>
          </a:r>
        </a:p>
      </dgm:t>
    </dgm:pt>
    <dgm:pt modelId="{27C3B746-C82C-4924-BAFD-31DAEC9A722B}" type="parTrans" cxnId="{FA373332-A2BE-43E9-A588-BC500AC36161}">
      <dgm:prSet/>
      <dgm:spPr/>
      <dgm:t>
        <a:bodyPr/>
        <a:lstStyle/>
        <a:p>
          <a:endParaRPr lang="en-US"/>
        </a:p>
      </dgm:t>
    </dgm:pt>
    <dgm:pt modelId="{D7F40B80-2A3A-4D79-90D0-E9C3446EFBF3}" type="sibTrans" cxnId="{FA373332-A2BE-43E9-A588-BC500AC36161}">
      <dgm:prSet/>
      <dgm:spPr/>
      <dgm:t>
        <a:bodyPr/>
        <a:lstStyle/>
        <a:p>
          <a:endParaRPr lang="en-US"/>
        </a:p>
      </dgm:t>
    </dgm:pt>
    <dgm:pt modelId="{728CE856-FF77-4F4D-B03E-6ADA994068E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Levné (od ~200 Kč/rok) – Základní DV certifikáty od komerčních autorit (</a:t>
          </a:r>
          <a:r>
            <a:rPr lang="cs-CZ" dirty="0" err="1"/>
            <a:t>Sectigo</a:t>
          </a:r>
          <a:r>
            <a:rPr lang="cs-CZ" dirty="0"/>
            <a:t>, </a:t>
          </a:r>
          <a:r>
            <a:rPr lang="cs-CZ" dirty="0" err="1"/>
            <a:t>RapidSSL</a:t>
          </a:r>
          <a:r>
            <a:rPr lang="cs-CZ" dirty="0"/>
            <a:t>)</a:t>
          </a:r>
        </a:p>
      </dgm:t>
    </dgm:pt>
    <dgm:pt modelId="{35A94050-5E18-40A6-8B06-154F275A72FD}" type="parTrans" cxnId="{8D35CC77-108C-4529-9F2B-D25772324443}">
      <dgm:prSet/>
      <dgm:spPr/>
      <dgm:t>
        <a:bodyPr/>
        <a:lstStyle/>
        <a:p>
          <a:endParaRPr lang="en-US"/>
        </a:p>
      </dgm:t>
    </dgm:pt>
    <dgm:pt modelId="{9F1C6621-5961-4109-95AD-F90D8185802F}" type="sibTrans" cxnId="{8D35CC77-108C-4529-9F2B-D25772324443}">
      <dgm:prSet/>
      <dgm:spPr/>
      <dgm:t>
        <a:bodyPr/>
        <a:lstStyle/>
        <a:p>
          <a:endParaRPr lang="en-US"/>
        </a:p>
      </dgm:t>
    </dgm:pt>
    <dgm:pt modelId="{CE160E92-EE1D-4EE9-AB71-2115FDB75989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Střední (od ~2 000 Kč/rok) – OV certifikáty pro firmy a organizace</a:t>
          </a:r>
        </a:p>
      </dgm:t>
    </dgm:pt>
    <dgm:pt modelId="{54A8C334-DE4B-41FD-A6F9-F1FB822FDC24}" type="parTrans" cxnId="{D28F5FCD-33B6-42A8-B34B-84F5C73B1E4B}">
      <dgm:prSet/>
      <dgm:spPr/>
      <dgm:t>
        <a:bodyPr/>
        <a:lstStyle/>
        <a:p>
          <a:endParaRPr lang="en-US"/>
        </a:p>
      </dgm:t>
    </dgm:pt>
    <dgm:pt modelId="{4D27E317-9020-43FB-BDE8-BAB0B36DC0B1}" type="sibTrans" cxnId="{D28F5FCD-33B6-42A8-B34B-84F5C73B1E4B}">
      <dgm:prSet/>
      <dgm:spPr/>
      <dgm:t>
        <a:bodyPr/>
        <a:lstStyle/>
        <a:p>
          <a:endParaRPr lang="en-US"/>
        </a:p>
      </dgm:t>
    </dgm:pt>
    <dgm:pt modelId="{A18539C4-4185-42A0-9F0C-852255BD864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Drahé (od ~5 000 Kč/rok) – EV certifikáty s nejvyšší úrovní ověření a důvěryhodnosti</a:t>
          </a:r>
        </a:p>
      </dgm:t>
    </dgm:pt>
    <dgm:pt modelId="{9BDBCBC3-B795-48B5-9742-6B4DC334AC26}" type="parTrans" cxnId="{58720550-096A-4414-9C1C-F424F67C7FAF}">
      <dgm:prSet/>
      <dgm:spPr/>
      <dgm:t>
        <a:bodyPr/>
        <a:lstStyle/>
        <a:p>
          <a:endParaRPr lang="en-US"/>
        </a:p>
      </dgm:t>
    </dgm:pt>
    <dgm:pt modelId="{7A92FD71-B178-44B8-A5CF-3DC1A2D45A10}" type="sibTrans" cxnId="{58720550-096A-4414-9C1C-F424F67C7FAF}">
      <dgm:prSet/>
      <dgm:spPr/>
      <dgm:t>
        <a:bodyPr/>
        <a:lstStyle/>
        <a:p>
          <a:endParaRPr lang="en-US"/>
        </a:p>
      </dgm:t>
    </dgm:pt>
    <dgm:pt modelId="{E260503E-0B8F-4072-96D3-262896BACA63}" type="pres">
      <dgm:prSet presAssocID="{EDDE16E6-557E-4B72-A650-061CC8E91731}" presName="root" presStyleCnt="0">
        <dgm:presLayoutVars>
          <dgm:dir/>
          <dgm:resizeHandles val="exact"/>
        </dgm:presLayoutVars>
      </dgm:prSet>
      <dgm:spPr/>
    </dgm:pt>
    <dgm:pt modelId="{1A67E57D-630A-4975-961B-3C8B2607B898}" type="pres">
      <dgm:prSet presAssocID="{A63610FC-AD80-4CA0-A26B-5487D6907652}" presName="compNode" presStyleCnt="0"/>
      <dgm:spPr/>
    </dgm:pt>
    <dgm:pt modelId="{AF5D8D6B-ED43-4079-BCF9-2D888068EC43}" type="pres">
      <dgm:prSet presAssocID="{A63610FC-AD80-4CA0-A26B-5487D6907652}" presName="bgRect" presStyleLbl="bgShp" presStyleIdx="0" presStyleCnt="4"/>
      <dgm:spPr/>
    </dgm:pt>
    <dgm:pt modelId="{D219207D-83F5-4FE4-A23C-B936CA140BE4}" type="pres">
      <dgm:prSet presAssocID="{A63610FC-AD80-4CA0-A26B-5487D690765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asátko – kasička se souvislou výplní"/>
        </a:ext>
      </dgm:extLst>
    </dgm:pt>
    <dgm:pt modelId="{C7D9FE96-30E3-4BD9-8310-5DD95469D46F}" type="pres">
      <dgm:prSet presAssocID="{A63610FC-AD80-4CA0-A26B-5487D6907652}" presName="spaceRect" presStyleCnt="0"/>
      <dgm:spPr/>
    </dgm:pt>
    <dgm:pt modelId="{EE81F3D6-2A38-4216-9754-EF67AE78C0AA}" type="pres">
      <dgm:prSet presAssocID="{A63610FC-AD80-4CA0-A26B-5487D6907652}" presName="parTx" presStyleLbl="revTx" presStyleIdx="0" presStyleCnt="4">
        <dgm:presLayoutVars>
          <dgm:chMax val="0"/>
          <dgm:chPref val="0"/>
        </dgm:presLayoutVars>
      </dgm:prSet>
      <dgm:spPr/>
    </dgm:pt>
    <dgm:pt modelId="{60BFD5C2-0FCC-4D99-9A39-051133D30548}" type="pres">
      <dgm:prSet presAssocID="{D7F40B80-2A3A-4D79-90D0-E9C3446EFBF3}" presName="sibTrans" presStyleCnt="0"/>
      <dgm:spPr/>
    </dgm:pt>
    <dgm:pt modelId="{6AB5FB1E-8165-4111-B832-D81ADCCB0082}" type="pres">
      <dgm:prSet presAssocID="{728CE856-FF77-4F4D-B03E-6ADA994068EC}" presName="compNode" presStyleCnt="0"/>
      <dgm:spPr/>
    </dgm:pt>
    <dgm:pt modelId="{61C15E21-87D6-41FE-9554-18C51FA62375}" type="pres">
      <dgm:prSet presAssocID="{728CE856-FF77-4F4D-B03E-6ADA994068EC}" presName="bgRect" presStyleLbl="bgShp" presStyleIdx="1" presStyleCnt="4"/>
      <dgm:spPr/>
    </dgm:pt>
    <dgm:pt modelId="{0EA97D1C-2C69-4AB2-8A75-07E99EE31616}" type="pres">
      <dgm:prSet presAssocID="{728CE856-FF77-4F4D-B03E-6ADA994068E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nce se souvislou výplní"/>
        </a:ext>
      </dgm:extLst>
    </dgm:pt>
    <dgm:pt modelId="{D5E6F6B0-4288-4EC8-B17E-F539D8A5A099}" type="pres">
      <dgm:prSet presAssocID="{728CE856-FF77-4F4D-B03E-6ADA994068EC}" presName="spaceRect" presStyleCnt="0"/>
      <dgm:spPr/>
    </dgm:pt>
    <dgm:pt modelId="{CD832BD3-95CA-4EDC-9FF3-175599E2B078}" type="pres">
      <dgm:prSet presAssocID="{728CE856-FF77-4F4D-B03E-6ADA994068EC}" presName="parTx" presStyleLbl="revTx" presStyleIdx="1" presStyleCnt="4">
        <dgm:presLayoutVars>
          <dgm:chMax val="0"/>
          <dgm:chPref val="0"/>
        </dgm:presLayoutVars>
      </dgm:prSet>
      <dgm:spPr/>
    </dgm:pt>
    <dgm:pt modelId="{3D3C0FE3-CA60-4019-819C-5280000E1B80}" type="pres">
      <dgm:prSet presAssocID="{9F1C6621-5961-4109-95AD-F90D8185802F}" presName="sibTrans" presStyleCnt="0"/>
      <dgm:spPr/>
    </dgm:pt>
    <dgm:pt modelId="{85E31D61-067B-4CAD-BADC-8FAAB70C57F3}" type="pres">
      <dgm:prSet presAssocID="{CE160E92-EE1D-4EE9-AB71-2115FDB75989}" presName="compNode" presStyleCnt="0"/>
      <dgm:spPr/>
    </dgm:pt>
    <dgm:pt modelId="{9C6DDEC8-021D-483D-9841-9EFECC7E0F46}" type="pres">
      <dgm:prSet presAssocID="{CE160E92-EE1D-4EE9-AB71-2115FDB75989}" presName="bgRect" presStyleLbl="bgShp" presStyleIdx="2" presStyleCnt="4"/>
      <dgm:spPr/>
    </dgm:pt>
    <dgm:pt modelId="{97CAE4F0-4E1D-41EE-A5DD-D710E1FFB82F}" type="pres">
      <dgm:prSet presAssocID="{CE160E92-EE1D-4EE9-AB71-2115FDB7598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íze se souvislou výplní"/>
        </a:ext>
      </dgm:extLst>
    </dgm:pt>
    <dgm:pt modelId="{CD8125F7-2864-471D-880A-E71B291D06DC}" type="pres">
      <dgm:prSet presAssocID="{CE160E92-EE1D-4EE9-AB71-2115FDB75989}" presName="spaceRect" presStyleCnt="0"/>
      <dgm:spPr/>
    </dgm:pt>
    <dgm:pt modelId="{F4BC1B34-20C2-45D4-9F53-7EEEE354D032}" type="pres">
      <dgm:prSet presAssocID="{CE160E92-EE1D-4EE9-AB71-2115FDB75989}" presName="parTx" presStyleLbl="revTx" presStyleIdx="2" presStyleCnt="4">
        <dgm:presLayoutVars>
          <dgm:chMax val="0"/>
          <dgm:chPref val="0"/>
        </dgm:presLayoutVars>
      </dgm:prSet>
      <dgm:spPr/>
    </dgm:pt>
    <dgm:pt modelId="{66F774DE-9F5B-46A6-9070-702C30571AF4}" type="pres">
      <dgm:prSet presAssocID="{4D27E317-9020-43FB-BDE8-BAB0B36DC0B1}" presName="sibTrans" presStyleCnt="0"/>
      <dgm:spPr/>
    </dgm:pt>
    <dgm:pt modelId="{552208E3-2253-47CC-80E2-F7C3B97F6A3B}" type="pres">
      <dgm:prSet presAssocID="{A18539C4-4185-42A0-9F0C-852255BD864E}" presName="compNode" presStyleCnt="0"/>
      <dgm:spPr/>
    </dgm:pt>
    <dgm:pt modelId="{EAF5DA35-3125-4C7C-9EE8-590A813BE292}" type="pres">
      <dgm:prSet presAssocID="{A18539C4-4185-42A0-9F0C-852255BD864E}" presName="bgRect" presStyleLbl="bgShp" presStyleIdx="3" presStyleCnt="4"/>
      <dgm:spPr/>
    </dgm:pt>
    <dgm:pt modelId="{E9D34901-DFD9-4518-AFF7-EE223F75FB3A}" type="pres">
      <dgm:prSet presAssocID="{A18539C4-4185-42A0-9F0C-852255BD864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laté cihličky se souvislou výplní"/>
        </a:ext>
      </dgm:extLst>
    </dgm:pt>
    <dgm:pt modelId="{AA3D064D-EC57-482A-8F11-C352D518EEBA}" type="pres">
      <dgm:prSet presAssocID="{A18539C4-4185-42A0-9F0C-852255BD864E}" presName="spaceRect" presStyleCnt="0"/>
      <dgm:spPr/>
    </dgm:pt>
    <dgm:pt modelId="{43E3D52A-A292-4B53-86A0-31FF9F00C9EC}" type="pres">
      <dgm:prSet presAssocID="{A18539C4-4185-42A0-9F0C-852255BD864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4FB2715-AC81-4797-A57D-9325360330AA}" type="presOf" srcId="{EDDE16E6-557E-4B72-A650-061CC8E91731}" destId="{E260503E-0B8F-4072-96D3-262896BACA63}" srcOrd="0" destOrd="0" presId="urn:microsoft.com/office/officeart/2018/2/layout/IconVerticalSolidList"/>
    <dgm:cxn modelId="{FA373332-A2BE-43E9-A588-BC500AC36161}" srcId="{EDDE16E6-557E-4B72-A650-061CC8E91731}" destId="{A63610FC-AD80-4CA0-A26B-5487D6907652}" srcOrd="0" destOrd="0" parTransId="{27C3B746-C82C-4924-BAFD-31DAEC9A722B}" sibTransId="{D7F40B80-2A3A-4D79-90D0-E9C3446EFBF3}"/>
    <dgm:cxn modelId="{EE6C2842-2D86-446F-A87F-0ECA87C695AA}" type="presOf" srcId="{CE160E92-EE1D-4EE9-AB71-2115FDB75989}" destId="{F4BC1B34-20C2-45D4-9F53-7EEEE354D032}" srcOrd="0" destOrd="0" presId="urn:microsoft.com/office/officeart/2018/2/layout/IconVerticalSolidList"/>
    <dgm:cxn modelId="{CCC68B4F-118A-444D-8917-C7300109F6E9}" type="presOf" srcId="{728CE856-FF77-4F4D-B03E-6ADA994068EC}" destId="{CD832BD3-95CA-4EDC-9FF3-175599E2B078}" srcOrd="0" destOrd="0" presId="urn:microsoft.com/office/officeart/2018/2/layout/IconVerticalSolidList"/>
    <dgm:cxn modelId="{58720550-096A-4414-9C1C-F424F67C7FAF}" srcId="{EDDE16E6-557E-4B72-A650-061CC8E91731}" destId="{A18539C4-4185-42A0-9F0C-852255BD864E}" srcOrd="3" destOrd="0" parTransId="{9BDBCBC3-B795-48B5-9742-6B4DC334AC26}" sibTransId="{7A92FD71-B178-44B8-A5CF-3DC1A2D45A10}"/>
    <dgm:cxn modelId="{8D35CC77-108C-4529-9F2B-D25772324443}" srcId="{EDDE16E6-557E-4B72-A650-061CC8E91731}" destId="{728CE856-FF77-4F4D-B03E-6ADA994068EC}" srcOrd="1" destOrd="0" parTransId="{35A94050-5E18-40A6-8B06-154F275A72FD}" sibTransId="{9F1C6621-5961-4109-95AD-F90D8185802F}"/>
    <dgm:cxn modelId="{49301FB5-A426-4E42-8009-DC35D6C81180}" type="presOf" srcId="{A63610FC-AD80-4CA0-A26B-5487D6907652}" destId="{EE81F3D6-2A38-4216-9754-EF67AE78C0AA}" srcOrd="0" destOrd="0" presId="urn:microsoft.com/office/officeart/2018/2/layout/IconVerticalSolidList"/>
    <dgm:cxn modelId="{9D8254BA-B291-4AA6-82DC-65E7EF16878B}" type="presOf" srcId="{A18539C4-4185-42A0-9F0C-852255BD864E}" destId="{43E3D52A-A292-4B53-86A0-31FF9F00C9EC}" srcOrd="0" destOrd="0" presId="urn:microsoft.com/office/officeart/2018/2/layout/IconVerticalSolidList"/>
    <dgm:cxn modelId="{D28F5FCD-33B6-42A8-B34B-84F5C73B1E4B}" srcId="{EDDE16E6-557E-4B72-A650-061CC8E91731}" destId="{CE160E92-EE1D-4EE9-AB71-2115FDB75989}" srcOrd="2" destOrd="0" parTransId="{54A8C334-DE4B-41FD-A6F9-F1FB822FDC24}" sibTransId="{4D27E317-9020-43FB-BDE8-BAB0B36DC0B1}"/>
    <dgm:cxn modelId="{C202290D-3DD9-4465-AA7A-C50C6AED64AC}" type="presParOf" srcId="{E260503E-0B8F-4072-96D3-262896BACA63}" destId="{1A67E57D-630A-4975-961B-3C8B2607B898}" srcOrd="0" destOrd="0" presId="urn:microsoft.com/office/officeart/2018/2/layout/IconVerticalSolidList"/>
    <dgm:cxn modelId="{9D3922AB-7A20-488E-BC0E-A31F3904C53A}" type="presParOf" srcId="{1A67E57D-630A-4975-961B-3C8B2607B898}" destId="{AF5D8D6B-ED43-4079-BCF9-2D888068EC43}" srcOrd="0" destOrd="0" presId="urn:microsoft.com/office/officeart/2018/2/layout/IconVerticalSolidList"/>
    <dgm:cxn modelId="{93DC4E24-3768-402B-AE3F-7498B67C01B3}" type="presParOf" srcId="{1A67E57D-630A-4975-961B-3C8B2607B898}" destId="{D219207D-83F5-4FE4-A23C-B936CA140BE4}" srcOrd="1" destOrd="0" presId="urn:microsoft.com/office/officeart/2018/2/layout/IconVerticalSolidList"/>
    <dgm:cxn modelId="{2DCE39F6-C5C4-4066-873E-2B00B671567E}" type="presParOf" srcId="{1A67E57D-630A-4975-961B-3C8B2607B898}" destId="{C7D9FE96-30E3-4BD9-8310-5DD95469D46F}" srcOrd="2" destOrd="0" presId="urn:microsoft.com/office/officeart/2018/2/layout/IconVerticalSolidList"/>
    <dgm:cxn modelId="{396DE516-355B-40F4-BA54-37ADC301B071}" type="presParOf" srcId="{1A67E57D-630A-4975-961B-3C8B2607B898}" destId="{EE81F3D6-2A38-4216-9754-EF67AE78C0AA}" srcOrd="3" destOrd="0" presId="urn:microsoft.com/office/officeart/2018/2/layout/IconVerticalSolidList"/>
    <dgm:cxn modelId="{79699FC5-1981-4565-AF37-7975474FBD5C}" type="presParOf" srcId="{E260503E-0B8F-4072-96D3-262896BACA63}" destId="{60BFD5C2-0FCC-4D99-9A39-051133D30548}" srcOrd="1" destOrd="0" presId="urn:microsoft.com/office/officeart/2018/2/layout/IconVerticalSolidList"/>
    <dgm:cxn modelId="{DBEE6386-1515-4C4F-A556-A69F2DB4E752}" type="presParOf" srcId="{E260503E-0B8F-4072-96D3-262896BACA63}" destId="{6AB5FB1E-8165-4111-B832-D81ADCCB0082}" srcOrd="2" destOrd="0" presId="urn:microsoft.com/office/officeart/2018/2/layout/IconVerticalSolidList"/>
    <dgm:cxn modelId="{FD5F8EA6-7F88-4DBF-8F27-C02E9F2CB30C}" type="presParOf" srcId="{6AB5FB1E-8165-4111-B832-D81ADCCB0082}" destId="{61C15E21-87D6-41FE-9554-18C51FA62375}" srcOrd="0" destOrd="0" presId="urn:microsoft.com/office/officeart/2018/2/layout/IconVerticalSolidList"/>
    <dgm:cxn modelId="{B019F46F-07C0-4238-88B8-565AF4281D77}" type="presParOf" srcId="{6AB5FB1E-8165-4111-B832-D81ADCCB0082}" destId="{0EA97D1C-2C69-4AB2-8A75-07E99EE31616}" srcOrd="1" destOrd="0" presId="urn:microsoft.com/office/officeart/2018/2/layout/IconVerticalSolidList"/>
    <dgm:cxn modelId="{9F6561ED-A995-4A42-9124-B19A3B5E7C18}" type="presParOf" srcId="{6AB5FB1E-8165-4111-B832-D81ADCCB0082}" destId="{D5E6F6B0-4288-4EC8-B17E-F539D8A5A099}" srcOrd="2" destOrd="0" presId="urn:microsoft.com/office/officeart/2018/2/layout/IconVerticalSolidList"/>
    <dgm:cxn modelId="{3E0F2EC1-7A24-4726-BDD3-00D514FDDCF9}" type="presParOf" srcId="{6AB5FB1E-8165-4111-B832-D81ADCCB0082}" destId="{CD832BD3-95CA-4EDC-9FF3-175599E2B078}" srcOrd="3" destOrd="0" presId="urn:microsoft.com/office/officeart/2018/2/layout/IconVerticalSolidList"/>
    <dgm:cxn modelId="{DC20D1F2-B801-413D-8813-E6F5D3853E6E}" type="presParOf" srcId="{E260503E-0B8F-4072-96D3-262896BACA63}" destId="{3D3C0FE3-CA60-4019-819C-5280000E1B80}" srcOrd="3" destOrd="0" presId="urn:microsoft.com/office/officeart/2018/2/layout/IconVerticalSolidList"/>
    <dgm:cxn modelId="{9BF93C33-E8C3-42C1-9CF6-9EAA8032686D}" type="presParOf" srcId="{E260503E-0B8F-4072-96D3-262896BACA63}" destId="{85E31D61-067B-4CAD-BADC-8FAAB70C57F3}" srcOrd="4" destOrd="0" presId="urn:microsoft.com/office/officeart/2018/2/layout/IconVerticalSolidList"/>
    <dgm:cxn modelId="{806552D6-43B6-47B8-B66F-676DB457947D}" type="presParOf" srcId="{85E31D61-067B-4CAD-BADC-8FAAB70C57F3}" destId="{9C6DDEC8-021D-483D-9841-9EFECC7E0F46}" srcOrd="0" destOrd="0" presId="urn:microsoft.com/office/officeart/2018/2/layout/IconVerticalSolidList"/>
    <dgm:cxn modelId="{A38BEC4F-0C59-48FF-8CAE-12C8673F1069}" type="presParOf" srcId="{85E31D61-067B-4CAD-BADC-8FAAB70C57F3}" destId="{97CAE4F0-4E1D-41EE-A5DD-D710E1FFB82F}" srcOrd="1" destOrd="0" presId="urn:microsoft.com/office/officeart/2018/2/layout/IconVerticalSolidList"/>
    <dgm:cxn modelId="{4678261F-2F9D-4236-9A7C-A6CC831D1B36}" type="presParOf" srcId="{85E31D61-067B-4CAD-BADC-8FAAB70C57F3}" destId="{CD8125F7-2864-471D-880A-E71B291D06DC}" srcOrd="2" destOrd="0" presId="urn:microsoft.com/office/officeart/2018/2/layout/IconVerticalSolidList"/>
    <dgm:cxn modelId="{ECA26B2F-2735-483A-84B8-E0BFF4770FDE}" type="presParOf" srcId="{85E31D61-067B-4CAD-BADC-8FAAB70C57F3}" destId="{F4BC1B34-20C2-45D4-9F53-7EEEE354D032}" srcOrd="3" destOrd="0" presId="urn:microsoft.com/office/officeart/2018/2/layout/IconVerticalSolidList"/>
    <dgm:cxn modelId="{D1159906-8469-44F9-811F-FC5D62173E1B}" type="presParOf" srcId="{E260503E-0B8F-4072-96D3-262896BACA63}" destId="{66F774DE-9F5B-46A6-9070-702C30571AF4}" srcOrd="5" destOrd="0" presId="urn:microsoft.com/office/officeart/2018/2/layout/IconVerticalSolidList"/>
    <dgm:cxn modelId="{F57E3C00-CC98-4DDE-9F6E-432DAB1ED803}" type="presParOf" srcId="{E260503E-0B8F-4072-96D3-262896BACA63}" destId="{552208E3-2253-47CC-80E2-F7C3B97F6A3B}" srcOrd="6" destOrd="0" presId="urn:microsoft.com/office/officeart/2018/2/layout/IconVerticalSolidList"/>
    <dgm:cxn modelId="{8DEB453E-6371-4A56-ADC2-3CA46D5689D3}" type="presParOf" srcId="{552208E3-2253-47CC-80E2-F7C3B97F6A3B}" destId="{EAF5DA35-3125-4C7C-9EE8-590A813BE292}" srcOrd="0" destOrd="0" presId="urn:microsoft.com/office/officeart/2018/2/layout/IconVerticalSolidList"/>
    <dgm:cxn modelId="{4411AE89-A20A-4BEA-BABA-00C034567347}" type="presParOf" srcId="{552208E3-2253-47CC-80E2-F7C3B97F6A3B}" destId="{E9D34901-DFD9-4518-AFF7-EE223F75FB3A}" srcOrd="1" destOrd="0" presId="urn:microsoft.com/office/officeart/2018/2/layout/IconVerticalSolidList"/>
    <dgm:cxn modelId="{D2A7836C-0BD9-4ED7-98E9-C8B237B072C4}" type="presParOf" srcId="{552208E3-2253-47CC-80E2-F7C3B97F6A3B}" destId="{AA3D064D-EC57-482A-8F11-C352D518EEBA}" srcOrd="2" destOrd="0" presId="urn:microsoft.com/office/officeart/2018/2/layout/IconVerticalSolidList"/>
    <dgm:cxn modelId="{A0E22D09-D4D6-4CBD-850C-0B70786D38A1}" type="presParOf" srcId="{552208E3-2253-47CC-80E2-F7C3B97F6A3B}" destId="{43E3D52A-A292-4B53-86A0-31FF9F00C9E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3D2BD-870C-4091-A526-3C7618D5F88F}">
      <dsp:nvSpPr>
        <dsp:cNvPr id="0" name=""/>
        <dsp:cNvSpPr/>
      </dsp:nvSpPr>
      <dsp:spPr>
        <a:xfrm>
          <a:off x="0" y="2299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F858E0-BE79-4BCF-9CB8-F1C19FC00456}">
      <dsp:nvSpPr>
        <dsp:cNvPr id="0" name=""/>
        <dsp:cNvSpPr/>
      </dsp:nvSpPr>
      <dsp:spPr>
        <a:xfrm>
          <a:off x="352598" y="264562"/>
          <a:ext cx="641087" cy="6410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23D9A9-B43C-40C6-B5F9-1C8F6FB9AF07}">
      <dsp:nvSpPr>
        <dsp:cNvPr id="0" name=""/>
        <dsp:cNvSpPr/>
      </dsp:nvSpPr>
      <dsp:spPr>
        <a:xfrm>
          <a:off x="1346283" y="2299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Slouží k ověření identity webové stránky</a:t>
          </a:r>
        </a:p>
      </dsp:txBody>
      <dsp:txXfrm>
        <a:off x="1346283" y="2299"/>
        <a:ext cx="5465996" cy="1165613"/>
      </dsp:txXfrm>
    </dsp:sp>
    <dsp:sp modelId="{1AEDCEB1-E33F-49A1-AF12-2600B78D1856}">
      <dsp:nvSpPr>
        <dsp:cNvPr id="0" name=""/>
        <dsp:cNvSpPr/>
      </dsp:nvSpPr>
      <dsp:spPr>
        <a:xfrm>
          <a:off x="0" y="1459316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9D69DE-0BEF-473C-84C2-47EB0D91DDF0}">
      <dsp:nvSpPr>
        <dsp:cNvPr id="0" name=""/>
        <dsp:cNvSpPr/>
      </dsp:nvSpPr>
      <dsp:spPr>
        <a:xfrm>
          <a:off x="352598" y="1721579"/>
          <a:ext cx="641087" cy="6410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3E16F-1DA2-4224-8AF2-FB321ECD23BA}">
      <dsp:nvSpPr>
        <dsp:cNvPr id="0" name=""/>
        <dsp:cNvSpPr/>
      </dsp:nvSpPr>
      <dsp:spPr>
        <a:xfrm>
          <a:off x="1346283" y="1459316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Šifruje komunikaci mezi serverem a uživatelem</a:t>
          </a:r>
        </a:p>
      </dsp:txBody>
      <dsp:txXfrm>
        <a:off x="1346283" y="1459316"/>
        <a:ext cx="5465996" cy="1165613"/>
      </dsp:txXfrm>
    </dsp:sp>
    <dsp:sp modelId="{CA333376-1E17-4735-88C0-9E9EBDAA1EF1}">
      <dsp:nvSpPr>
        <dsp:cNvPr id="0" name=""/>
        <dsp:cNvSpPr/>
      </dsp:nvSpPr>
      <dsp:spPr>
        <a:xfrm>
          <a:off x="0" y="2916333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FE9DB1-20A2-4465-B922-2A60E6598591}">
      <dsp:nvSpPr>
        <dsp:cNvPr id="0" name=""/>
        <dsp:cNvSpPr/>
      </dsp:nvSpPr>
      <dsp:spPr>
        <a:xfrm>
          <a:off x="352598" y="3178596"/>
          <a:ext cx="641087" cy="6410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2ACD6-2E74-4BE9-9C8A-B93360473531}">
      <dsp:nvSpPr>
        <dsp:cNvPr id="0" name=""/>
        <dsp:cNvSpPr/>
      </dsp:nvSpPr>
      <dsp:spPr>
        <a:xfrm>
          <a:off x="1346283" y="2916333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Chrání citlivé informace (hesla, platby</a:t>
          </a:r>
          <a:r>
            <a:rPr lang="cs-CZ" sz="2200" kern="1200" dirty="0">
              <a:latin typeface="Neue Haas Grotesk Text Pro"/>
            </a:rPr>
            <a:t>)</a:t>
          </a:r>
          <a:endParaRPr lang="cs-CZ" sz="2200" kern="1200" dirty="0"/>
        </a:p>
      </dsp:txBody>
      <dsp:txXfrm>
        <a:off x="1346283" y="2916333"/>
        <a:ext cx="5465996" cy="1165613"/>
      </dsp:txXfrm>
    </dsp:sp>
    <dsp:sp modelId="{43061C86-65BC-4D47-A5B5-824AAA2E0C9B}">
      <dsp:nvSpPr>
        <dsp:cNvPr id="0" name=""/>
        <dsp:cNvSpPr/>
      </dsp:nvSpPr>
      <dsp:spPr>
        <a:xfrm>
          <a:off x="0" y="4373350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87D97-4B6C-492C-A89C-D2DF094AB36E}">
      <dsp:nvSpPr>
        <dsp:cNvPr id="0" name=""/>
        <dsp:cNvSpPr/>
      </dsp:nvSpPr>
      <dsp:spPr>
        <a:xfrm>
          <a:off x="352598" y="4635613"/>
          <a:ext cx="641087" cy="6410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15F31-AE54-4603-8DD2-AA2B09604ECD}">
      <dsp:nvSpPr>
        <dsp:cNvPr id="0" name=""/>
        <dsp:cNvSpPr/>
      </dsp:nvSpPr>
      <dsp:spPr>
        <a:xfrm>
          <a:off x="1346283" y="4373350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Certifikáty vydávají důvěryhodné autority</a:t>
          </a:r>
        </a:p>
      </dsp:txBody>
      <dsp:txXfrm>
        <a:off x="1346283" y="4373350"/>
        <a:ext cx="5465996" cy="11656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A38CD-9944-4626-B1A7-AA720F9A9561}">
      <dsp:nvSpPr>
        <dsp:cNvPr id="0" name=""/>
        <dsp:cNvSpPr/>
      </dsp:nvSpPr>
      <dsp:spPr>
        <a:xfrm>
          <a:off x="0" y="4265"/>
          <a:ext cx="7452360" cy="9085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6450F8-6F37-4746-88E1-64F8CB7C2653}">
      <dsp:nvSpPr>
        <dsp:cNvPr id="0" name=""/>
        <dsp:cNvSpPr/>
      </dsp:nvSpPr>
      <dsp:spPr>
        <a:xfrm>
          <a:off x="274830" y="208684"/>
          <a:ext cx="499691" cy="4996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AE0FA-C75E-43DF-A997-2D02C2D3C18E}">
      <dsp:nvSpPr>
        <dsp:cNvPr id="0" name=""/>
        <dsp:cNvSpPr/>
      </dsp:nvSpPr>
      <dsp:spPr>
        <a:xfrm>
          <a:off x="1049351" y="4265"/>
          <a:ext cx="6403008" cy="908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153" tIns="96153" rIns="96153" bIns="96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DV (</a:t>
          </a:r>
          <a:r>
            <a:rPr lang="cs-CZ" sz="1900" kern="1200" dirty="0" err="1"/>
            <a:t>Domain</a:t>
          </a:r>
          <a:r>
            <a:rPr lang="cs-CZ" sz="1900" kern="1200" dirty="0"/>
            <a:t> </a:t>
          </a:r>
          <a:r>
            <a:rPr lang="cs-CZ" sz="1900" kern="1200" dirty="0" err="1"/>
            <a:t>Validation</a:t>
          </a:r>
          <a:r>
            <a:rPr lang="cs-CZ" sz="1900" kern="1200" dirty="0"/>
            <a:t>) – Ověřuje pouze vlastnictví domény, nejrychlejší a nejlevnější</a:t>
          </a:r>
          <a:endParaRPr lang="en-US" sz="1900" kern="1200" dirty="0"/>
        </a:p>
      </dsp:txBody>
      <dsp:txXfrm>
        <a:off x="1049351" y="4265"/>
        <a:ext cx="6403008" cy="908529"/>
      </dsp:txXfrm>
    </dsp:sp>
    <dsp:sp modelId="{E3130101-92B0-480A-963E-48C1C2C7299C}">
      <dsp:nvSpPr>
        <dsp:cNvPr id="0" name=""/>
        <dsp:cNvSpPr/>
      </dsp:nvSpPr>
      <dsp:spPr>
        <a:xfrm>
          <a:off x="0" y="1139926"/>
          <a:ext cx="7452360" cy="9085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746E1-089C-4C37-A4B0-A93A6D14C49F}">
      <dsp:nvSpPr>
        <dsp:cNvPr id="0" name=""/>
        <dsp:cNvSpPr/>
      </dsp:nvSpPr>
      <dsp:spPr>
        <a:xfrm>
          <a:off x="274830" y="1344345"/>
          <a:ext cx="499691" cy="4996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F800D-DE94-4E89-9E2C-7CDDC2406682}">
      <dsp:nvSpPr>
        <dsp:cNvPr id="0" name=""/>
        <dsp:cNvSpPr/>
      </dsp:nvSpPr>
      <dsp:spPr>
        <a:xfrm>
          <a:off x="1049351" y="1139926"/>
          <a:ext cx="6403008" cy="908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153" tIns="96153" rIns="96153" bIns="96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OV (</a:t>
          </a:r>
          <a:r>
            <a:rPr lang="cs-CZ" sz="1900" kern="1200" dirty="0" err="1"/>
            <a:t>Organization</a:t>
          </a:r>
          <a:r>
            <a:rPr lang="cs-CZ" sz="1900" kern="1200" dirty="0"/>
            <a:t> </a:t>
          </a:r>
          <a:r>
            <a:rPr lang="cs-CZ" sz="1900" kern="1200" dirty="0" err="1"/>
            <a:t>Validation</a:t>
          </a:r>
          <a:r>
            <a:rPr lang="cs-CZ" sz="1900" kern="1200" dirty="0"/>
            <a:t>) – Ověřuje i firmu, </a:t>
          </a:r>
          <a:r>
            <a:rPr lang="cs-CZ" sz="1900" kern="1200" dirty="0">
              <a:latin typeface="Neue Haas Grotesk Text Pro"/>
            </a:rPr>
            <a:t>zvyšuje</a:t>
          </a:r>
          <a:r>
            <a:rPr lang="cs-CZ" sz="1900" kern="1200" dirty="0"/>
            <a:t> důvěryhodnost webu</a:t>
          </a:r>
          <a:endParaRPr lang="en-US" sz="1900" kern="1200" dirty="0"/>
        </a:p>
      </dsp:txBody>
      <dsp:txXfrm>
        <a:off x="1049351" y="1139926"/>
        <a:ext cx="6403008" cy="908529"/>
      </dsp:txXfrm>
    </dsp:sp>
    <dsp:sp modelId="{3B547EB1-73F5-4EC4-9756-C690AAD1B8EE}">
      <dsp:nvSpPr>
        <dsp:cNvPr id="0" name=""/>
        <dsp:cNvSpPr/>
      </dsp:nvSpPr>
      <dsp:spPr>
        <a:xfrm>
          <a:off x="0" y="2275588"/>
          <a:ext cx="7452360" cy="9085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155727-5128-4BCD-A224-B4648C1C331B}">
      <dsp:nvSpPr>
        <dsp:cNvPr id="0" name=""/>
        <dsp:cNvSpPr/>
      </dsp:nvSpPr>
      <dsp:spPr>
        <a:xfrm>
          <a:off x="274830" y="2480007"/>
          <a:ext cx="499691" cy="4996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F66CDD-70DF-4D37-9077-9A58B060D52D}">
      <dsp:nvSpPr>
        <dsp:cNvPr id="0" name=""/>
        <dsp:cNvSpPr/>
      </dsp:nvSpPr>
      <dsp:spPr>
        <a:xfrm>
          <a:off x="1049351" y="2275588"/>
          <a:ext cx="6403008" cy="908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153" tIns="96153" rIns="96153" bIns="96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EV (</a:t>
          </a:r>
          <a:r>
            <a:rPr lang="cs-CZ" sz="1900" kern="1200" dirty="0" err="1"/>
            <a:t>Extended</a:t>
          </a:r>
          <a:r>
            <a:rPr lang="cs-CZ" sz="1900" kern="1200" dirty="0"/>
            <a:t> </a:t>
          </a:r>
          <a:r>
            <a:rPr lang="cs-CZ" sz="1900" kern="1200" dirty="0" err="1"/>
            <a:t>Validation</a:t>
          </a:r>
          <a:r>
            <a:rPr lang="cs-CZ" sz="1900" kern="1200" dirty="0"/>
            <a:t>) – Nejvyšší úroveň ověření, zobrazuje název firmy v prohlížeči</a:t>
          </a:r>
          <a:endParaRPr lang="en-US" sz="1900" kern="1200" dirty="0"/>
        </a:p>
      </dsp:txBody>
      <dsp:txXfrm>
        <a:off x="1049351" y="2275588"/>
        <a:ext cx="6403008" cy="908529"/>
      </dsp:txXfrm>
    </dsp:sp>
    <dsp:sp modelId="{3E1EFEBD-A9C7-4E0A-9F23-AAA2B031ADA4}">
      <dsp:nvSpPr>
        <dsp:cNvPr id="0" name=""/>
        <dsp:cNvSpPr/>
      </dsp:nvSpPr>
      <dsp:spPr>
        <a:xfrm>
          <a:off x="0" y="3411249"/>
          <a:ext cx="7452360" cy="9085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8A870-405B-41AE-86CB-8AEC0FE39090}">
      <dsp:nvSpPr>
        <dsp:cNvPr id="0" name=""/>
        <dsp:cNvSpPr/>
      </dsp:nvSpPr>
      <dsp:spPr>
        <a:xfrm>
          <a:off x="274830" y="3615668"/>
          <a:ext cx="499691" cy="4996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16A80-B13A-4829-B2AA-D3040B681399}">
      <dsp:nvSpPr>
        <dsp:cNvPr id="0" name=""/>
        <dsp:cNvSpPr/>
      </dsp:nvSpPr>
      <dsp:spPr>
        <a:xfrm>
          <a:off x="1049351" y="3411249"/>
          <a:ext cx="6403008" cy="908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153" tIns="96153" rIns="96153" bIns="96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 err="1"/>
            <a:t>Wildcard</a:t>
          </a:r>
          <a:r>
            <a:rPr lang="cs-CZ" sz="1900" kern="1200" dirty="0"/>
            <a:t> – Chrání hlavní doménu i všechny její subdomény</a:t>
          </a:r>
          <a:endParaRPr lang="en-US" sz="1900" kern="1200" dirty="0"/>
        </a:p>
      </dsp:txBody>
      <dsp:txXfrm>
        <a:off x="1049351" y="3411249"/>
        <a:ext cx="6403008" cy="908529"/>
      </dsp:txXfrm>
    </dsp:sp>
    <dsp:sp modelId="{0476B1E6-D38D-490E-BD15-12A935696D23}">
      <dsp:nvSpPr>
        <dsp:cNvPr id="0" name=""/>
        <dsp:cNvSpPr/>
      </dsp:nvSpPr>
      <dsp:spPr>
        <a:xfrm>
          <a:off x="0" y="4546911"/>
          <a:ext cx="7452360" cy="9085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2CFE1-EAFD-4B73-B6AD-F9C4A93BDA4F}">
      <dsp:nvSpPr>
        <dsp:cNvPr id="0" name=""/>
        <dsp:cNvSpPr/>
      </dsp:nvSpPr>
      <dsp:spPr>
        <a:xfrm>
          <a:off x="274830" y="4751330"/>
          <a:ext cx="499691" cy="4996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BA101F-A88B-4F62-834E-8B45FA0CAAE6}">
      <dsp:nvSpPr>
        <dsp:cNvPr id="0" name=""/>
        <dsp:cNvSpPr/>
      </dsp:nvSpPr>
      <dsp:spPr>
        <a:xfrm>
          <a:off x="1049351" y="4546911"/>
          <a:ext cx="6403008" cy="908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153" tIns="96153" rIns="96153" bIns="9615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 err="1"/>
            <a:t>Multi-Domain</a:t>
          </a:r>
          <a:r>
            <a:rPr lang="cs-CZ" sz="1900" kern="1200" dirty="0"/>
            <a:t> (SAN) – Umožňuje zabezpečit více domén jedním certifikátem</a:t>
          </a:r>
          <a:endParaRPr lang="en-US" sz="1900" kern="1200" dirty="0"/>
        </a:p>
      </dsp:txBody>
      <dsp:txXfrm>
        <a:off x="1049351" y="4546911"/>
        <a:ext cx="6403008" cy="9085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5D8D6B-ED43-4079-BCF9-2D888068EC43}">
      <dsp:nvSpPr>
        <dsp:cNvPr id="0" name=""/>
        <dsp:cNvSpPr/>
      </dsp:nvSpPr>
      <dsp:spPr>
        <a:xfrm>
          <a:off x="0" y="1533"/>
          <a:ext cx="10168127" cy="7770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19207D-83F5-4FE4-A23C-B936CA140BE4}">
      <dsp:nvSpPr>
        <dsp:cNvPr id="0" name=""/>
        <dsp:cNvSpPr/>
      </dsp:nvSpPr>
      <dsp:spPr>
        <a:xfrm>
          <a:off x="235065" y="176375"/>
          <a:ext cx="427391" cy="4273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1F3D6-2A38-4216-9754-EF67AE78C0AA}">
      <dsp:nvSpPr>
        <dsp:cNvPr id="0" name=""/>
        <dsp:cNvSpPr/>
      </dsp:nvSpPr>
      <dsp:spPr>
        <a:xfrm>
          <a:off x="897522" y="1533"/>
          <a:ext cx="9270605" cy="77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41" tIns="82241" rIns="82241" bIns="8224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Zdarma – Např. Let’s Encrypt (základní DV certifikát)</a:t>
          </a:r>
        </a:p>
      </dsp:txBody>
      <dsp:txXfrm>
        <a:off x="897522" y="1533"/>
        <a:ext cx="9270605" cy="777075"/>
      </dsp:txXfrm>
    </dsp:sp>
    <dsp:sp modelId="{61C15E21-87D6-41FE-9554-18C51FA62375}">
      <dsp:nvSpPr>
        <dsp:cNvPr id="0" name=""/>
        <dsp:cNvSpPr/>
      </dsp:nvSpPr>
      <dsp:spPr>
        <a:xfrm>
          <a:off x="0" y="972877"/>
          <a:ext cx="10168127" cy="7770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97D1C-2C69-4AB2-8A75-07E99EE31616}">
      <dsp:nvSpPr>
        <dsp:cNvPr id="0" name=""/>
        <dsp:cNvSpPr/>
      </dsp:nvSpPr>
      <dsp:spPr>
        <a:xfrm>
          <a:off x="235065" y="1147719"/>
          <a:ext cx="427391" cy="4273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32BD3-95CA-4EDC-9FF3-175599E2B078}">
      <dsp:nvSpPr>
        <dsp:cNvPr id="0" name=""/>
        <dsp:cNvSpPr/>
      </dsp:nvSpPr>
      <dsp:spPr>
        <a:xfrm>
          <a:off x="897522" y="972877"/>
          <a:ext cx="9270605" cy="77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41" tIns="82241" rIns="82241" bIns="8224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Levné (od ~200 Kč/rok) – Základní DV certifikáty od komerčních autorit (</a:t>
          </a:r>
          <a:r>
            <a:rPr lang="cs-CZ" sz="1900" kern="1200" dirty="0" err="1"/>
            <a:t>Sectigo</a:t>
          </a:r>
          <a:r>
            <a:rPr lang="cs-CZ" sz="1900" kern="1200" dirty="0"/>
            <a:t>, </a:t>
          </a:r>
          <a:r>
            <a:rPr lang="cs-CZ" sz="1900" kern="1200" dirty="0" err="1"/>
            <a:t>RapidSSL</a:t>
          </a:r>
          <a:r>
            <a:rPr lang="cs-CZ" sz="1900" kern="1200" dirty="0"/>
            <a:t>)</a:t>
          </a:r>
        </a:p>
      </dsp:txBody>
      <dsp:txXfrm>
        <a:off x="897522" y="972877"/>
        <a:ext cx="9270605" cy="777075"/>
      </dsp:txXfrm>
    </dsp:sp>
    <dsp:sp modelId="{9C6DDEC8-021D-483D-9841-9EFECC7E0F46}">
      <dsp:nvSpPr>
        <dsp:cNvPr id="0" name=""/>
        <dsp:cNvSpPr/>
      </dsp:nvSpPr>
      <dsp:spPr>
        <a:xfrm>
          <a:off x="0" y="1944222"/>
          <a:ext cx="10168127" cy="7770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CAE4F0-4E1D-41EE-A5DD-D710E1FFB82F}">
      <dsp:nvSpPr>
        <dsp:cNvPr id="0" name=""/>
        <dsp:cNvSpPr/>
      </dsp:nvSpPr>
      <dsp:spPr>
        <a:xfrm>
          <a:off x="235065" y="2119064"/>
          <a:ext cx="427391" cy="4273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C1B34-20C2-45D4-9F53-7EEEE354D032}">
      <dsp:nvSpPr>
        <dsp:cNvPr id="0" name=""/>
        <dsp:cNvSpPr/>
      </dsp:nvSpPr>
      <dsp:spPr>
        <a:xfrm>
          <a:off x="897522" y="1944222"/>
          <a:ext cx="9270605" cy="77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41" tIns="82241" rIns="82241" bIns="8224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Střední (od ~2 000 Kč/rok) – OV certifikáty pro firmy a organizace</a:t>
          </a:r>
        </a:p>
      </dsp:txBody>
      <dsp:txXfrm>
        <a:off x="897522" y="1944222"/>
        <a:ext cx="9270605" cy="777075"/>
      </dsp:txXfrm>
    </dsp:sp>
    <dsp:sp modelId="{EAF5DA35-3125-4C7C-9EE8-590A813BE292}">
      <dsp:nvSpPr>
        <dsp:cNvPr id="0" name=""/>
        <dsp:cNvSpPr/>
      </dsp:nvSpPr>
      <dsp:spPr>
        <a:xfrm>
          <a:off x="0" y="2915567"/>
          <a:ext cx="10168127" cy="7770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34901-DFD9-4518-AFF7-EE223F75FB3A}">
      <dsp:nvSpPr>
        <dsp:cNvPr id="0" name=""/>
        <dsp:cNvSpPr/>
      </dsp:nvSpPr>
      <dsp:spPr>
        <a:xfrm>
          <a:off x="235065" y="3090409"/>
          <a:ext cx="427391" cy="4273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3D52A-A292-4B53-86A0-31FF9F00C9EC}">
      <dsp:nvSpPr>
        <dsp:cNvPr id="0" name=""/>
        <dsp:cNvSpPr/>
      </dsp:nvSpPr>
      <dsp:spPr>
        <a:xfrm>
          <a:off x="897522" y="2915567"/>
          <a:ext cx="9270605" cy="777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41" tIns="82241" rIns="82241" bIns="8224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Drahé (od ~5 000 Kč/rok) – EV certifikáty s nejvyšší úrovní ověření a důvěryhodnosti</a:t>
          </a:r>
        </a:p>
      </dsp:txBody>
      <dsp:txXfrm>
        <a:off x="897522" y="2915567"/>
        <a:ext cx="9270605" cy="777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ADE0234-3CCC-41FE-8FE7-E2D4886EEB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E434361-0155-4EC4-97D8-10481E92BF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81E22-8C76-44B8-8529-DE0560182696}" type="datetime1">
              <a:rPr lang="cs-CZ" smtClean="0"/>
              <a:t>06.02.2025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8FE38ED-6084-4925-B611-F04F2960C0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BCF3A6-EE37-4DDE-BC1B-6FDB66D075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A8695-D682-4D6B-A815-9BA6D7B1B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80302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BDD71-927B-4C60-8CA9-BF1633762599}" type="datetime1">
              <a:rPr lang="cs-CZ" smtClean="0"/>
              <a:pPr/>
              <a:t>06.02.2025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Po kliknutí můžete upravovat styly textu v předloze.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D3200-D926-4D72-9086-9598A40CA5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2809508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3756378" y="4423128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D3200-D926-4D72-9086-9598A40CA5E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67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381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3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8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7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6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1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2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5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1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1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D2743F23-DC00-8E05-F7CE-CBCC4F7476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151" r="-2" b="2424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144B498-CCDC-D4DC-B7BB-68A8A7A83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4248" cy="685800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5488" y="1124712"/>
            <a:ext cx="4023360" cy="3200400"/>
          </a:xfrm>
        </p:spPr>
        <p:txBody>
          <a:bodyPr rtlCol="0" anchor="b">
            <a:normAutofit/>
          </a:bodyPr>
          <a:lstStyle/>
          <a:p>
            <a:r>
              <a:rPr lang="cs-CZ" sz="4800" dirty="0">
                <a:effectLst>
                  <a:glow rad="38100">
                    <a:prstClr val="black">
                      <a:lumMod val="65000"/>
                      <a:lumOff val="35000"/>
                      <a:alpha val="50000"/>
                    </a:prst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rPr>
              <a:t>Certifikace na webu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5488" y="4873752"/>
            <a:ext cx="4023360" cy="1207008"/>
          </a:xfrm>
        </p:spPr>
        <p:txBody>
          <a:bodyPr rtlCol="0" anchor="t">
            <a:normAutofit/>
          </a:bodyPr>
          <a:lstStyle/>
          <a:p>
            <a:r>
              <a:rPr lang="cs-CZ" sz="2000" dirty="0">
                <a:effectLst>
                  <a:glow rad="38100">
                    <a:prstClr val="black">
                      <a:lumMod val="50000"/>
                      <a:lumOff val="50000"/>
                      <a:alpha val="20000"/>
                    </a:prst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</a:rPr>
              <a:t>Lukáš Kos</a:t>
            </a:r>
            <a:endParaRPr lang="cs-CZ" sz="2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65A4AE-FFE9-B2D5-017C-17337DDB3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E701D1-A34F-CF86-7316-8761C7835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223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E1224E-6618-482E-BE87-321A7FC1C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28EAB-6F4D-35DC-C277-486E75552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34" y="957447"/>
            <a:ext cx="3383280" cy="4943105"/>
          </a:xfrm>
        </p:spPr>
        <p:txBody>
          <a:bodyPr anchor="ctr">
            <a:normAutofit/>
          </a:bodyPr>
          <a:lstStyle/>
          <a:p>
            <a:r>
              <a:rPr lang="cs-CZ" dirty="0"/>
              <a:t>Co je to certifikát SSL/TLS?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8126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234" y="6163056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8EE6EC-37E1-9D3C-C779-142F1395C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724132"/>
              </p:ext>
            </p:extLst>
          </p:nvPr>
        </p:nvGraphicFramePr>
        <p:xfrm>
          <a:off x="4553712" y="621792"/>
          <a:ext cx="6812280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6111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y your Website Needs to be HTTPS Secure — Eternity">
            <a:extLst>
              <a:ext uri="{FF2B5EF4-FFF2-40B4-BE49-F238E27FC236}">
                <a16:creationId xmlns:a16="http://schemas.microsoft.com/office/drawing/2014/main" id="{16B3F2FB-307B-4AAB-356B-2F0C2E7198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41" r="13386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AE29C-5BED-F23D-722E-224BCD35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cs-CZ" sz="2800"/>
              <a:t>Proč je důležitý?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1743D-B016-B200-9F82-323B4364E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1700"/>
              <a:t>Chrání komunikaci mezi uživatelem a webem před odposlechem</a:t>
            </a:r>
          </a:p>
          <a:p>
            <a:r>
              <a:rPr lang="cs-CZ" sz="1700"/>
              <a:t>Brání útoku MITM (Man in the middle)</a:t>
            </a:r>
          </a:p>
          <a:p>
            <a:r>
              <a:rPr lang="cs-CZ" sz="1700"/>
              <a:t>Přidává webu na důvěryhodnosti</a:t>
            </a:r>
          </a:p>
          <a:p>
            <a:r>
              <a:rPr lang="cs-CZ" sz="1700">
                <a:ea typeface="+mn-lt"/>
                <a:cs typeface="+mn-lt"/>
              </a:rPr>
              <a:t>HTTPS je dnes nutností pro seriózní weby</a:t>
            </a:r>
            <a:endParaRPr lang="cs-CZ" sz="1700"/>
          </a:p>
        </p:txBody>
      </p:sp>
    </p:spTree>
    <p:extLst>
      <p:ext uri="{BB962C8B-B14F-4D97-AF65-F5344CB8AC3E}">
        <p14:creationId xmlns:p14="http://schemas.microsoft.com/office/powerpoint/2010/main" val="159123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9B9E8A9-352D-4DCB-9485-C777000D4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E9EA7-FC6F-ECBA-C7C0-23103D9A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72784" cy="1536192"/>
          </a:xfrm>
        </p:spPr>
        <p:txBody>
          <a:bodyPr anchor="b">
            <a:normAutofit/>
          </a:bodyPr>
          <a:lstStyle/>
          <a:p>
            <a:r>
              <a:rPr lang="cs-CZ" sz="5200" dirty="0"/>
              <a:t>Kde pořídit certifikát?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A9B0E5-C2C1-4B85-99A9-117A659D5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A8AEACA-9535-4BE8-A91B-8BE82BA54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Let's Encrypt">
            <a:extLst>
              <a:ext uri="{FF2B5EF4-FFF2-40B4-BE49-F238E27FC236}">
                <a16:creationId xmlns:a16="http://schemas.microsoft.com/office/drawing/2014/main" id="{96BD971B-FC9F-0188-0CDF-369038D365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826" b="3175"/>
          <a:stretch/>
        </p:blipFill>
        <p:spPr>
          <a:xfrm>
            <a:off x="7684008" y="653294"/>
            <a:ext cx="4229773" cy="219067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37D1F-A7A8-618E-B0BB-F4559B20D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72784" cy="282549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sz="1800"/>
              <a:t>Certifikační autority: </a:t>
            </a:r>
            <a:r>
              <a:rPr lang="cs-CZ" sz="1800">
                <a:ea typeface="+mn-lt"/>
                <a:cs typeface="+mn-lt"/>
              </a:rPr>
              <a:t>Let’s Encrypt, DigiCert, GlobalSign, Sectigo, …</a:t>
            </a:r>
          </a:p>
          <a:p>
            <a:r>
              <a:rPr lang="cs-CZ" sz="1800" dirty="0"/>
              <a:t>Někteří poskytovatelé hostingu ho nabízí zdarma k hostingu</a:t>
            </a:r>
          </a:p>
          <a:p>
            <a:r>
              <a:rPr lang="cs-CZ" sz="1800"/>
              <a:t>Zdarma se dá získat např. od Let's Encrypt nebo přes Cloudflare</a:t>
            </a:r>
          </a:p>
        </p:txBody>
      </p:sp>
      <p:pic>
        <p:nvPicPr>
          <p:cNvPr id="5" name="Picture 4" descr="Cloudflare - Wikipedia">
            <a:extLst>
              <a:ext uri="{FF2B5EF4-FFF2-40B4-BE49-F238E27FC236}">
                <a16:creationId xmlns:a16="http://schemas.microsoft.com/office/drawing/2014/main" id="{03280F3A-33F8-AD0A-2A1C-E1AD46BBA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008" y="4072332"/>
            <a:ext cx="4229773" cy="137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13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3C4EBF-7DD7-28A4-5612-B8B8F3E6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cs-CZ" dirty="0"/>
              <a:t>Typy certifikátů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056C720F-7871-3BA9-FEBD-81CF318145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974024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70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DB1-17C2-E4B1-E99D-C7DABF4B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 kolik?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2B720B9-3C5A-B2D6-B6C5-3426A3AAC0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5568" y="2478024"/>
          <a:ext cx="10168128" cy="369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184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4A1A7-2E47-C655-5B52-8A60746F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ho aplikovat na web?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55064-8D38-F4E9-EB29-D77E11719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Webhosting ho často nabízí ve svém admin panelu - nejjednodušší je ho koupit a aplikovat tam</a:t>
            </a:r>
          </a:p>
          <a:p>
            <a:r>
              <a:rPr lang="cs-CZ" dirty="0"/>
              <a:t>Pokud máme web na vlastním serveru s přístupem ke konzoli, můžeme pro zjednodušení práce použít </a:t>
            </a:r>
            <a:r>
              <a:rPr lang="cs-CZ" dirty="0" err="1"/>
              <a:t>Certbot</a:t>
            </a:r>
            <a:endParaRPr lang="cs-CZ" dirty="0"/>
          </a:p>
          <a:p>
            <a:r>
              <a:rPr lang="cs-CZ" dirty="0"/>
              <a:t>Certifikát můžeme také nainstalovat manuálně - postup se liší podle použitého serverového softwaru a pravidelně se musí obnovovat</a:t>
            </a:r>
          </a:p>
        </p:txBody>
      </p:sp>
    </p:spTree>
    <p:extLst>
      <p:ext uri="{BB962C8B-B14F-4D97-AF65-F5344CB8AC3E}">
        <p14:creationId xmlns:p14="http://schemas.microsoft.com/office/powerpoint/2010/main" val="342647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B5EC4-98FA-A609-E9BA-8CCBF1DE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 co si dát pozor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1DB7E-02D8-C1E0-6B8B-884E7C8DC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Smíšený obsah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cs-CZ" dirty="0"/>
              <a:t>Některý obsah webu se načítá přes http místo https</a:t>
            </a:r>
          </a:p>
          <a:p>
            <a:r>
              <a:rPr lang="cs-CZ" dirty="0"/>
              <a:t>Prošlý certifikát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dirty="0"/>
              <a:t>Certifikáty mají datum expirace – je potřeba jej pravidelně obnovovat</a:t>
            </a:r>
          </a:p>
          <a:p>
            <a:r>
              <a:rPr lang="cs-CZ" dirty="0"/>
              <a:t>Nesprávná konfigurace serveru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cs-CZ" dirty="0"/>
              <a:t>Server musí být správně nastaven podle doporučení CA</a:t>
            </a:r>
          </a:p>
        </p:txBody>
      </p:sp>
    </p:spTree>
    <p:extLst>
      <p:ext uri="{BB962C8B-B14F-4D97-AF65-F5344CB8AC3E}">
        <p14:creationId xmlns:p14="http://schemas.microsoft.com/office/powerpoint/2010/main" val="256498836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F2B1B"/>
      </a:dk2>
      <a:lt2>
        <a:srgbClr val="F0F1F3"/>
      </a:lt2>
      <a:accent1>
        <a:srgbClr val="B59F47"/>
      </a:accent1>
      <a:accent2>
        <a:srgbClr val="B1693B"/>
      </a:accent2>
      <a:accent3>
        <a:srgbClr val="C34D50"/>
      </a:accent3>
      <a:accent4>
        <a:srgbClr val="B13B70"/>
      </a:accent4>
      <a:accent5>
        <a:srgbClr val="C34DB3"/>
      </a:accent5>
      <a:accent6>
        <a:srgbClr val="903BB1"/>
      </a:accent6>
      <a:hlink>
        <a:srgbClr val="C04299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TC103457485[[fn=Mesh]]</Template>
  <TotalTime>13</TotalTime>
  <Words>338</Words>
  <Application>Microsoft Office PowerPoint</Application>
  <PresentationFormat>Širokoúhlá obrazovka</PresentationFormat>
  <Paragraphs>39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Calibri</vt:lpstr>
      <vt:lpstr>Courier New</vt:lpstr>
      <vt:lpstr>Neue Haas Grotesk Text Pro</vt:lpstr>
      <vt:lpstr>AccentBoxVTI</vt:lpstr>
      <vt:lpstr>Certifikace na webu</vt:lpstr>
      <vt:lpstr>Co je to certifikát SSL/TLS?</vt:lpstr>
      <vt:lpstr>Proč je důležitý?</vt:lpstr>
      <vt:lpstr>Kde pořídit certifikát?</vt:lpstr>
      <vt:lpstr>Typy certifikátů</vt:lpstr>
      <vt:lpstr>Za kolik?</vt:lpstr>
      <vt:lpstr>Jak ho aplikovat na web?</vt:lpstr>
      <vt:lpstr>Na co si dát pozor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Kos Lukáš (4TB)</cp:lastModifiedBy>
  <cp:revision>248</cp:revision>
  <dcterms:created xsi:type="dcterms:W3CDTF">2025-02-04T07:14:47Z</dcterms:created>
  <dcterms:modified xsi:type="dcterms:W3CDTF">2025-02-06T07:08:30Z</dcterms:modified>
</cp:coreProperties>
</file>